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18D4C-4BDA-4EF9-86AE-A0FBBA28CB36}" type="datetimeFigureOut">
              <a:rPr lang="ru-RU" smtClean="0"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F708E-E1A8-41DC-9123-D9AF3C1199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85720" y="500042"/>
            <a:ext cx="1143008" cy="2643206"/>
            <a:chOff x="285720" y="500042"/>
            <a:chExt cx="1143008" cy="2643206"/>
          </a:xfrm>
        </p:grpSpPr>
        <p:sp>
          <p:nvSpPr>
            <p:cNvPr id="5" name="Прямоугольный треугольник 4"/>
            <p:cNvSpPr/>
            <p:nvPr/>
          </p:nvSpPr>
          <p:spPr>
            <a:xfrm>
              <a:off x="285720" y="500042"/>
              <a:ext cx="1143008" cy="2643206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ый треугольник 5"/>
            <p:cNvSpPr/>
            <p:nvPr/>
          </p:nvSpPr>
          <p:spPr>
            <a:xfrm rot="10800000">
              <a:off x="285720" y="500042"/>
              <a:ext cx="1143008" cy="264320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 rot="10800000">
            <a:off x="3643306" y="500042"/>
            <a:ext cx="1143008" cy="2643206"/>
            <a:chOff x="285720" y="500042"/>
            <a:chExt cx="1143008" cy="2643206"/>
          </a:xfrm>
        </p:grpSpPr>
        <p:sp>
          <p:nvSpPr>
            <p:cNvPr id="9" name="Прямоугольный треугольник 8"/>
            <p:cNvSpPr/>
            <p:nvPr/>
          </p:nvSpPr>
          <p:spPr>
            <a:xfrm>
              <a:off x="285720" y="500042"/>
              <a:ext cx="1143008" cy="2643206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ый треугольник 9"/>
            <p:cNvSpPr/>
            <p:nvPr/>
          </p:nvSpPr>
          <p:spPr>
            <a:xfrm rot="10800000">
              <a:off x="285720" y="500042"/>
              <a:ext cx="1143008" cy="264320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1928794" y="500042"/>
            <a:ext cx="571504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00298" y="500042"/>
            <a:ext cx="571504" cy="26432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85720" y="14285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 июня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28728" y="142852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21 марта, 23 сентября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571868" y="14285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 декабря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>
            <a:stCxn id="5" idx="1"/>
          </p:cNvCxnSpPr>
          <p:nvPr/>
        </p:nvCxnSpPr>
        <p:spPr>
          <a:xfrm rot="10800000" flipH="1" flipV="1">
            <a:off x="285720" y="1820573"/>
            <a:ext cx="4572032" cy="36791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2910" y="71435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день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8596" y="264318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ночь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000496" y="71435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ночь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786182" y="27146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день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Царевна</dc:creator>
  <cp:lastModifiedBy>Царевна</cp:lastModifiedBy>
  <cp:revision>2</cp:revision>
  <dcterms:created xsi:type="dcterms:W3CDTF">2016-05-02T17:48:07Z</dcterms:created>
  <dcterms:modified xsi:type="dcterms:W3CDTF">2016-05-02T18:01:36Z</dcterms:modified>
</cp:coreProperties>
</file>