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DE3BBA-B13A-490B-A285-5C1D83A8B9BF}" type="datetimeFigureOut">
              <a:rPr lang="ru-RU" smtClean="0"/>
              <a:pPr/>
              <a:t>06.01.2017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6141D7-B589-4889-A9F3-69B77E4A1C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на тему: «Гуситское движение»</a:t>
            </a:r>
            <a:br>
              <a:rPr lang="ru-RU" dirty="0" smtClean="0"/>
            </a:br>
            <a:r>
              <a:rPr lang="ru-RU" dirty="0" smtClean="0"/>
              <a:t>тестовые задания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857752" y="5500702"/>
            <a:ext cx="4286248" cy="1000132"/>
          </a:xfrm>
        </p:spPr>
        <p:txBody>
          <a:bodyPr>
            <a:normAutofit/>
          </a:bodyPr>
          <a:lstStyle/>
          <a:p>
            <a:r>
              <a:rPr lang="ru-RU" sz="1320" dirty="0" smtClean="0"/>
              <a:t>Презентацию подготовил учитель истории и обществознания </a:t>
            </a:r>
            <a:r>
              <a:rPr lang="ru-RU" sz="1320" dirty="0" err="1" smtClean="0"/>
              <a:t>Высоковской</a:t>
            </a:r>
            <a:r>
              <a:rPr lang="ru-RU" sz="1320" dirty="0" smtClean="0"/>
              <a:t> СОШ №4 </a:t>
            </a:r>
            <a:r>
              <a:rPr lang="en-US" sz="1320" dirty="0" smtClean="0"/>
              <a:t>               </a:t>
            </a:r>
            <a:r>
              <a:rPr lang="ru-RU" sz="1320" dirty="0" err="1" smtClean="0"/>
              <a:t>Туктен</a:t>
            </a:r>
            <a:r>
              <a:rPr lang="ru-RU" sz="1320" dirty="0" smtClean="0"/>
              <a:t> Геннадий Борисович</a:t>
            </a:r>
          </a:p>
          <a:p>
            <a:r>
              <a:rPr lang="ru-RU" sz="1320" dirty="0" smtClean="0"/>
              <a:t> </a:t>
            </a:r>
            <a:r>
              <a:rPr lang="ru-RU" sz="1320" dirty="0" smtClean="0"/>
              <a:t>2012</a:t>
            </a:r>
            <a:endParaRPr lang="ru-RU" sz="1320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1" y="142851"/>
            <a:ext cx="4786346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ru-RU" dirty="0" smtClean="0"/>
              <a:t>. О ком идет речь в  тексте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«… Это был бедный рыцарь, опытный воин. В одном из сражений он был ранен в голову и ослеп.  «Глазами»этого человека стали его друзья,</a:t>
            </a:r>
            <a:r>
              <a:rPr lang="en-US" dirty="0" smtClean="0"/>
              <a:t> </a:t>
            </a:r>
            <a:r>
              <a:rPr lang="ru-RU" dirty="0" smtClean="0"/>
              <a:t>которые рассказывали ему  о перемещении врагов ,а он принимал важные решения и продолжал громить врагов».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Ответ …………………….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 тестовые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1.4            7.1</a:t>
            </a:r>
          </a:p>
          <a:p>
            <a:r>
              <a:rPr lang="ru-RU" dirty="0" smtClean="0"/>
              <a:t>2.2            8. 2</a:t>
            </a:r>
          </a:p>
          <a:p>
            <a:r>
              <a:rPr lang="ru-RU" dirty="0" smtClean="0"/>
              <a:t>3.1            9. </a:t>
            </a:r>
            <a:r>
              <a:rPr lang="ru-RU" smtClean="0"/>
              <a:t>Ян Жижка </a:t>
            </a:r>
            <a:endParaRPr lang="ru-RU" dirty="0" smtClean="0"/>
          </a:p>
          <a:p>
            <a:r>
              <a:rPr lang="ru-RU" dirty="0" smtClean="0"/>
              <a:t>4.1</a:t>
            </a:r>
          </a:p>
          <a:p>
            <a:r>
              <a:rPr lang="ru-RU" dirty="0" smtClean="0"/>
              <a:t>5.4</a:t>
            </a:r>
          </a:p>
          <a:p>
            <a:r>
              <a:rPr lang="ru-RU" dirty="0" smtClean="0"/>
              <a:t>6.4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Самым сильным государством в Священной Римской империи была?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Польша</a:t>
            </a:r>
          </a:p>
          <a:p>
            <a:r>
              <a:rPr lang="ru-RU" dirty="0" smtClean="0"/>
              <a:t>2. Дания</a:t>
            </a:r>
          </a:p>
          <a:p>
            <a:r>
              <a:rPr lang="ru-RU" dirty="0" smtClean="0"/>
              <a:t>3. Венгрия</a:t>
            </a:r>
          </a:p>
          <a:p>
            <a:r>
              <a:rPr lang="ru-RU" dirty="0" smtClean="0"/>
              <a:t>4. Чехия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 Какое известное сооружение было построено при Карле</a:t>
            </a:r>
            <a:r>
              <a:rPr lang="en-US" dirty="0"/>
              <a:t> </a:t>
            </a:r>
            <a:r>
              <a:rPr lang="en-US" dirty="0" smtClean="0"/>
              <a:t>I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</a:t>
            </a:r>
            <a:r>
              <a:rPr lang="ru-RU" dirty="0"/>
              <a:t>З</a:t>
            </a:r>
            <a:r>
              <a:rPr lang="ru-RU" dirty="0" smtClean="0"/>
              <a:t>дание городской ратуши</a:t>
            </a:r>
          </a:p>
          <a:p>
            <a:r>
              <a:rPr lang="ru-RU" dirty="0" smtClean="0"/>
              <a:t>2.  Карлов  мост</a:t>
            </a:r>
          </a:p>
          <a:p>
            <a:r>
              <a:rPr lang="ru-RU" dirty="0" smtClean="0"/>
              <a:t>3.  Рыцарский замок</a:t>
            </a:r>
          </a:p>
          <a:p>
            <a:r>
              <a:rPr lang="ru-RU" dirty="0" smtClean="0"/>
              <a:t>4.  собор святой Девы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Кем  был  Ян  Гус 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профессором  богословия</a:t>
            </a:r>
          </a:p>
          <a:p>
            <a:r>
              <a:rPr lang="ru-RU" dirty="0" smtClean="0"/>
              <a:t>2. крупным военачальником</a:t>
            </a:r>
          </a:p>
          <a:p>
            <a:r>
              <a:rPr lang="ru-RU" dirty="0" smtClean="0"/>
              <a:t>3. крупным чиновником</a:t>
            </a:r>
          </a:p>
          <a:p>
            <a:r>
              <a:rPr lang="ru-RU" dirty="0" smtClean="0"/>
              <a:t>4. архиепископом Праги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4.В каком году Ян Гус был сожжен на костре за свои воззрения?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1415 год</a:t>
            </a:r>
          </a:p>
          <a:p>
            <a:r>
              <a:rPr lang="ru-RU" dirty="0" smtClean="0"/>
              <a:t>2. 1419 год</a:t>
            </a:r>
          </a:p>
          <a:p>
            <a:r>
              <a:rPr lang="ru-RU" dirty="0" smtClean="0"/>
              <a:t>3. 1420 год</a:t>
            </a:r>
          </a:p>
          <a:p>
            <a:r>
              <a:rPr lang="ru-RU" dirty="0" smtClean="0"/>
              <a:t>4. 1425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</a:t>
            </a:r>
            <a:r>
              <a:rPr lang="ru-RU" dirty="0" smtClean="0"/>
              <a:t>.Что способствовало началу гуситских           </a:t>
            </a:r>
            <a:br>
              <a:rPr lang="ru-RU" dirty="0" smtClean="0"/>
            </a:br>
            <a:r>
              <a:rPr lang="ru-RU" dirty="0" smtClean="0"/>
              <a:t>     войн?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рост повинностей</a:t>
            </a:r>
          </a:p>
          <a:p>
            <a:r>
              <a:rPr lang="ru-RU" dirty="0" smtClean="0"/>
              <a:t>2. поборы церкви</a:t>
            </a:r>
          </a:p>
          <a:p>
            <a:r>
              <a:rPr lang="ru-RU" dirty="0" smtClean="0"/>
              <a:t>3. притеснения немцев</a:t>
            </a:r>
          </a:p>
          <a:p>
            <a:r>
              <a:rPr lang="ru-RU" dirty="0" smtClean="0"/>
              <a:t>4. верно все перечисленное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Чем табориты отличались от  </a:t>
            </a:r>
            <a:br>
              <a:rPr lang="ru-RU" dirty="0" smtClean="0"/>
            </a:br>
            <a:r>
              <a:rPr lang="ru-RU" dirty="0" smtClean="0"/>
              <a:t>     умеренных ?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требовали  упразднить привилегии и землевладения церкви</a:t>
            </a:r>
          </a:p>
          <a:p>
            <a:r>
              <a:rPr lang="ru-RU" dirty="0" smtClean="0"/>
              <a:t>2. упростить церковные обряды</a:t>
            </a:r>
          </a:p>
          <a:p>
            <a:r>
              <a:rPr lang="ru-RU" dirty="0" smtClean="0"/>
              <a:t>3. ввести богослужение на чешском языке</a:t>
            </a:r>
          </a:p>
          <a:p>
            <a:r>
              <a:rPr lang="ru-RU" dirty="0" smtClean="0"/>
              <a:t>4. уничтожение частной собственности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</a:t>
            </a:r>
            <a:r>
              <a:rPr lang="ru-RU" dirty="0" smtClean="0"/>
              <a:t>.  Кто   такой  патриот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человек, любящий свою Родину</a:t>
            </a:r>
          </a:p>
          <a:p>
            <a:r>
              <a:rPr lang="ru-RU" dirty="0" smtClean="0"/>
              <a:t>2. человек , борющийся с деятельностью церкви</a:t>
            </a:r>
          </a:p>
          <a:p>
            <a:r>
              <a:rPr lang="ru-RU" dirty="0" smtClean="0"/>
              <a:t>3. человек ,не отказывающийся от своих идей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</a:t>
            </a:r>
            <a:r>
              <a:rPr lang="ru-RU" dirty="0" smtClean="0"/>
              <a:t>. Причины поражения таборитов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А. усиление влияния римского папы</a:t>
            </a:r>
          </a:p>
          <a:p>
            <a:r>
              <a:rPr lang="ru-RU" dirty="0" smtClean="0"/>
              <a:t>Б. переход умеренных на сторону императора</a:t>
            </a:r>
          </a:p>
          <a:p>
            <a:r>
              <a:rPr lang="ru-RU" dirty="0" smtClean="0"/>
              <a:t>В. табориты прекратили сопротивление добровольно</a:t>
            </a:r>
          </a:p>
          <a:p>
            <a:r>
              <a:rPr lang="ru-RU" dirty="0" smtClean="0"/>
              <a:t>Г.умеренные напали на таборитов</a:t>
            </a:r>
          </a:p>
          <a:p>
            <a:r>
              <a:rPr lang="ru-RU" dirty="0" smtClean="0"/>
              <a:t>Д. табориты перенесли военные действия  за границу Чехии</a:t>
            </a:r>
          </a:p>
          <a:p>
            <a:r>
              <a:rPr lang="ru-RU" dirty="0" smtClean="0"/>
              <a:t>Выберите  правильный ответ :</a:t>
            </a:r>
          </a:p>
          <a:p>
            <a:r>
              <a:rPr lang="ru-RU" dirty="0" smtClean="0"/>
              <a:t>1. АБ  ,  2. БГ ,  3. ВГ , 4. 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342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Schoolbook</vt:lpstr>
      <vt:lpstr>Wingdings</vt:lpstr>
      <vt:lpstr>Wingdings 2</vt:lpstr>
      <vt:lpstr>Эркер</vt:lpstr>
      <vt:lpstr>Презентация на тему: «Гуситское движение» тестовые задания</vt:lpstr>
      <vt:lpstr>1. Самым сильным государством в Священной Римской империи была?</vt:lpstr>
      <vt:lpstr>2. Какое известное сооружение было построено при Карле I?</vt:lpstr>
      <vt:lpstr>3. Кем  был  Ян  Гус  ?</vt:lpstr>
      <vt:lpstr>4.В каком году Ян Гус был сожжен на костре за свои воззрения?</vt:lpstr>
      <vt:lpstr>5.Что способствовало началу гуситских                 войн?</vt:lpstr>
      <vt:lpstr>6. Чем табориты отличались от        умеренных ?                                               </vt:lpstr>
      <vt:lpstr>7.  Кто   такой  патриот ?</vt:lpstr>
      <vt:lpstr>8. Причины поражения таборитов</vt:lpstr>
      <vt:lpstr>9. О ком идет речь в  тексте ?</vt:lpstr>
      <vt:lpstr>Ответы на  тестовые задания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Борисович</dc:creator>
  <cp:lastModifiedBy>Геннадий</cp:lastModifiedBy>
  <cp:revision>11</cp:revision>
  <dcterms:created xsi:type="dcterms:W3CDTF">2012-12-11T13:39:48Z</dcterms:created>
  <dcterms:modified xsi:type="dcterms:W3CDTF">2017-01-06T14:17:52Z</dcterms:modified>
</cp:coreProperties>
</file>