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198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181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9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213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63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828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722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28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469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19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81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BD8DC-5A79-48C9-A2ED-D6581E50FF2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BE8D4-EAAA-48DB-AC8E-84DB31EB7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575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Старинные русские костюмы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00200"/>
            <a:ext cx="2736304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554979"/>
            <a:ext cx="288032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554980"/>
            <a:ext cx="2664296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86558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428999"/>
            <a:ext cx="2664296" cy="30243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99194"/>
            <a:ext cx="2664296" cy="28083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74220"/>
            <a:ext cx="2664296" cy="28083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28999"/>
            <a:ext cx="2736304" cy="32403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88641"/>
            <a:ext cx="2808311" cy="28083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410417"/>
            <a:ext cx="2808312" cy="304291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0709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Душегрейка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4032448" cy="4536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466" y="1529648"/>
            <a:ext cx="3744416" cy="45109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775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Кика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3528392" cy="4536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628799"/>
            <a:ext cx="3528392" cy="43840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64221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424936" cy="583264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4243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17" y="260648"/>
            <a:ext cx="8568952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44739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640960" cy="64087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6613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712968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5245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Старинные русские костюмы</vt:lpstr>
      <vt:lpstr>Презентация PowerPoint</vt:lpstr>
      <vt:lpstr>Душегрейка</vt:lpstr>
      <vt:lpstr>Кика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русские костюмы</dc:title>
  <dc:creator>User</dc:creator>
  <cp:lastModifiedBy>User</cp:lastModifiedBy>
  <cp:revision>5</cp:revision>
  <dcterms:created xsi:type="dcterms:W3CDTF">2015-03-05T07:21:25Z</dcterms:created>
  <dcterms:modified xsi:type="dcterms:W3CDTF">2015-03-05T09:30:54Z</dcterms:modified>
</cp:coreProperties>
</file>