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76" r:id="rId2"/>
    <p:sldId id="277" r:id="rId3"/>
    <p:sldId id="262" r:id="rId4"/>
    <p:sldId id="263" r:id="rId5"/>
    <p:sldId id="264" r:id="rId6"/>
    <p:sldId id="265" r:id="rId7"/>
    <p:sldId id="266" r:id="rId8"/>
    <p:sldId id="267" r:id="rId9"/>
    <p:sldId id="274" r:id="rId10"/>
    <p:sldId id="268" r:id="rId11"/>
    <p:sldId id="269" r:id="rId12"/>
    <p:sldId id="270" r:id="rId13"/>
    <p:sldId id="272" r:id="rId14"/>
    <p:sldId id="273" r:id="rId15"/>
    <p:sldId id="261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E40"/>
    <a:srgbClr val="00682F"/>
    <a:srgbClr val="006C3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717" autoAdjust="0"/>
  </p:normalViewPr>
  <p:slideViewPr>
    <p:cSldViewPr>
      <p:cViewPr varScale="1">
        <p:scale>
          <a:sx n="89" d="100"/>
          <a:sy n="89" d="100"/>
        </p:scale>
        <p:origin x="-120" y="-3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gif"/><Relationship Id="rId5" Type="http://schemas.openxmlformats.org/officeDocument/2006/relationships/image" Target="../media/image10.gif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gif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6C31"/>
                </a:solidFill>
              </a:rPr>
              <a:t>ЦАРСТВА ЖИВОЙ ПРИРОДЫ</a:t>
            </a:r>
            <a:endParaRPr lang="ru-RU" dirty="0">
              <a:solidFill>
                <a:srgbClr val="006C3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200" b="1" dirty="0" smtClean="0">
                <a:solidFill>
                  <a:srgbClr val="002060"/>
                </a:solidFill>
              </a:rPr>
              <a:t>Выполнила учитель </a:t>
            </a:r>
            <a:r>
              <a:rPr lang="ru-RU" sz="2200" b="1" dirty="0" smtClean="0">
                <a:solidFill>
                  <a:srgbClr val="002060"/>
                </a:solidFill>
              </a:rPr>
              <a:t>биологии и </a:t>
            </a:r>
            <a:endParaRPr lang="ru-RU" sz="2200" b="1" dirty="0" smtClean="0">
              <a:solidFill>
                <a:srgbClr val="002060"/>
              </a:solidFill>
            </a:endParaRPr>
          </a:p>
          <a:p>
            <a:r>
              <a:rPr lang="ru-RU" sz="2200" b="1" dirty="0" smtClean="0">
                <a:solidFill>
                  <a:srgbClr val="002060"/>
                </a:solidFill>
              </a:rPr>
              <a:t> химии МКОУ Водинской ООШ</a:t>
            </a:r>
          </a:p>
          <a:p>
            <a:r>
              <a:rPr lang="ru-RU" sz="2200" b="1" dirty="0" smtClean="0">
                <a:solidFill>
                  <a:srgbClr val="002060"/>
                </a:solidFill>
              </a:rPr>
              <a:t>Котлярова Ю.В.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1259632" y="332656"/>
            <a:ext cx="7056784" cy="792088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РАЗДРАЖИМОСТЬ</a:t>
            </a:r>
            <a:endParaRPr lang="ru-RU" sz="40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Дуга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99592" y="1268760"/>
            <a:ext cx="7426449" cy="479278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1857356" y="285729"/>
            <a:ext cx="5513413" cy="857256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РОСТ</a:t>
            </a:r>
            <a:endParaRPr lang="ru-RU" sz="40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4132598-be84d0fcc3738809.g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00100" y="1428736"/>
            <a:ext cx="2928958" cy="4539885"/>
          </a:xfrm>
          <a:prstGeom prst="rect">
            <a:avLst/>
          </a:prstGeom>
        </p:spPr>
      </p:pic>
      <p:pic>
        <p:nvPicPr>
          <p:cNvPr id="7" name="Рисунок 6" descr="5c2d8747114ed917c17071f7e1857f6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86314" y="1428736"/>
            <a:ext cx="3214710" cy="2411033"/>
          </a:xfrm>
          <a:prstGeom prst="rect">
            <a:avLst/>
          </a:prstGeom>
        </p:spPr>
      </p:pic>
      <p:pic>
        <p:nvPicPr>
          <p:cNvPr id="8" name="Рисунок 7" descr="nevskaya-maskarad-cat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786314" y="4071942"/>
            <a:ext cx="3500462" cy="232771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1857356" y="285728"/>
            <a:ext cx="5156223" cy="857255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РАЗВИТИЕ</a:t>
            </a:r>
            <a:endParaRPr lang="ru-RU" sz="40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metamorfozu_lyagushka.g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85786" y="1428736"/>
            <a:ext cx="7680195" cy="450059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2143108" y="571480"/>
            <a:ext cx="4800600" cy="714380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РАЗМНОЖЕНИЕ</a:t>
            </a:r>
            <a:endParaRPr lang="ru-RU" sz="40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262094837_foto_1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57158" y="1571612"/>
            <a:ext cx="6076950" cy="4552950"/>
          </a:xfrm>
          <a:prstGeom prst="rect">
            <a:avLst/>
          </a:prstGeom>
        </p:spPr>
      </p:pic>
      <p:pic>
        <p:nvPicPr>
          <p:cNvPr id="6" name="Рисунок 5" descr="1.jpe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16200000">
            <a:off x="5423843" y="2856855"/>
            <a:ext cx="4429156" cy="200154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620688"/>
            <a:ext cx="7772400" cy="79208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ЦАРСТВА ЖИВОЙ ПРИРОДЫ</a:t>
            </a:r>
            <a:endParaRPr lang="ru-RU" sz="4000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835696" y="2132856"/>
            <a:ext cx="2304256" cy="129614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95736" y="3933056"/>
            <a:ext cx="2304256" cy="129614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16016" y="3933056"/>
            <a:ext cx="2304256" cy="129614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436096" y="1844824"/>
            <a:ext cx="2304256" cy="129614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907704" y="2564904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Растения</a:t>
            </a:r>
            <a:endParaRPr lang="ru-RU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08104" y="2204864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Животные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860032" y="4293096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Бактерии</a:t>
            </a:r>
            <a:endParaRPr lang="ru-RU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39752" y="4293096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Грибы</a:t>
            </a:r>
            <a:endParaRPr lang="ru-RU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ВИРУСЫ</a:t>
            </a:r>
            <a:endParaRPr lang="ru-RU" dirty="0"/>
          </a:p>
        </p:txBody>
      </p:sp>
      <p:sp>
        <p:nvSpPr>
          <p:cNvPr id="13314" name="AutoShape 2" descr="https://academia-rs.com/sites/default/files/gripp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https://academia-rs.com/sites/default/files/gripp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17" name="Picture 5" descr="C:\Users\user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340768"/>
            <a:ext cx="2924175" cy="2047875"/>
          </a:xfrm>
          <a:prstGeom prst="rect">
            <a:avLst/>
          </a:prstGeom>
          <a:noFill/>
        </p:spPr>
      </p:pic>
      <p:pic>
        <p:nvPicPr>
          <p:cNvPr id="13318" name="Picture 6" descr="C:\Users\user\Desktop\wpid-post_27887_ima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268760"/>
            <a:ext cx="3048000" cy="2286000"/>
          </a:xfrm>
          <a:prstGeom prst="rect">
            <a:avLst/>
          </a:prstGeom>
          <a:noFill/>
        </p:spPr>
      </p:pic>
      <p:pic>
        <p:nvPicPr>
          <p:cNvPr id="13319" name="Picture 7" descr="C:\Users\user\Desktop\gripp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4221088"/>
            <a:ext cx="3167633" cy="2163737"/>
          </a:xfrm>
          <a:prstGeom prst="rect">
            <a:avLst/>
          </a:prstGeom>
          <a:noFill/>
        </p:spPr>
      </p:pic>
      <p:pic>
        <p:nvPicPr>
          <p:cNvPr id="13320" name="Picture 8" descr="C:\Users\user\Desktop\i (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4365104"/>
            <a:ext cx="2828925" cy="2047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147248" cy="518457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Домашнее задание: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 § 8, задания 5, 6 в рабочей тетради.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500042"/>
            <a:ext cx="721523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b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познакомиться с царствами живой природы;</a:t>
            </a:r>
            <a:b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охарактеризовать царства  живой природы; </a:t>
            </a:r>
            <a:b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показать особенности строения и жизни вирусов. 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55776" y="404664"/>
            <a:ext cx="4800600" cy="965969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РАСТЕНИЯ </a:t>
            </a:r>
            <a:endParaRPr lang="ru-RU" sz="60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9b13d217b3bc39d66e279e10d1eb5b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059832" y="1412776"/>
            <a:ext cx="3215431" cy="4779263"/>
          </a:xfrm>
          <a:prstGeom prst="rect">
            <a:avLst/>
          </a:prstGeom>
        </p:spPr>
      </p:pic>
      <p:pic>
        <p:nvPicPr>
          <p:cNvPr id="5" name="Рисунок 4" descr="1338830223_5a1e4ed097af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092280" y="3429000"/>
            <a:ext cx="1567061" cy="1859579"/>
          </a:xfrm>
          <a:prstGeom prst="rect">
            <a:avLst/>
          </a:prstGeom>
        </p:spPr>
      </p:pic>
      <p:pic>
        <p:nvPicPr>
          <p:cNvPr id="6" name="Рисунок 5" descr="4706fb29.gif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67544" y="3645024"/>
            <a:ext cx="1771650" cy="1543050"/>
          </a:xfrm>
          <a:prstGeom prst="rect">
            <a:avLst/>
          </a:prstGeom>
        </p:spPr>
      </p:pic>
      <p:pic>
        <p:nvPicPr>
          <p:cNvPr id="7" name="Рисунок 6" descr="071109111312132701400501.gif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83568" y="1700808"/>
            <a:ext cx="1522859" cy="1435838"/>
          </a:xfrm>
          <a:prstGeom prst="rect">
            <a:avLst/>
          </a:prstGeom>
        </p:spPr>
      </p:pic>
      <p:pic>
        <p:nvPicPr>
          <p:cNvPr id="8" name="Рисунок 7" descr="burger_4a5a5dfa39fab_hires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948264" y="1628800"/>
            <a:ext cx="1937792" cy="145334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1835696" y="260351"/>
            <a:ext cx="5904656" cy="1224434"/>
          </a:xfrm>
        </p:spPr>
        <p:txBody>
          <a:bodyPr/>
          <a:lstStyle/>
          <a:p>
            <a:pPr algn="ctr"/>
            <a:r>
              <a:rPr lang="ru-RU" sz="60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ЖИВОТНЫЕ</a:t>
            </a:r>
            <a:endParaRPr lang="ru-RU" sz="60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213474348_screen-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667000" y="1776412"/>
            <a:ext cx="3810000" cy="3305175"/>
          </a:xfrm>
          <a:prstGeom prst="rect">
            <a:avLst/>
          </a:prstGeom>
        </p:spPr>
      </p:pic>
      <p:pic>
        <p:nvPicPr>
          <p:cNvPr id="6" name="Рисунок 5" descr="a_f8f9942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27584" y="1484784"/>
            <a:ext cx="1384548" cy="1848372"/>
          </a:xfrm>
          <a:prstGeom prst="rect">
            <a:avLst/>
          </a:prstGeom>
        </p:spPr>
      </p:pic>
      <p:pic>
        <p:nvPicPr>
          <p:cNvPr id="7" name="Рисунок 6" descr="pi_10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804248" y="1844824"/>
            <a:ext cx="2093979" cy="1570484"/>
          </a:xfrm>
          <a:prstGeom prst="rect">
            <a:avLst/>
          </a:prstGeom>
        </p:spPr>
      </p:pic>
      <p:pic>
        <p:nvPicPr>
          <p:cNvPr id="8" name="Рисунок 7" descr="chauve-souris (35).gif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67544" y="188640"/>
            <a:ext cx="1402117" cy="1152128"/>
          </a:xfrm>
          <a:prstGeom prst="rect">
            <a:avLst/>
          </a:prstGeom>
        </p:spPr>
      </p:pic>
      <p:pic>
        <p:nvPicPr>
          <p:cNvPr id="9" name="Рисунок 8" descr="108481727_30_01_Kroete.gif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7380312" y="404664"/>
            <a:ext cx="1539627" cy="1115672"/>
          </a:xfrm>
          <a:prstGeom prst="rect">
            <a:avLst/>
          </a:prstGeom>
        </p:spPr>
      </p:pic>
      <p:pic>
        <p:nvPicPr>
          <p:cNvPr id="10" name="Рисунок 9" descr="1047.gif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6732240" y="4941168"/>
            <a:ext cx="2286000" cy="1714500"/>
          </a:xfrm>
          <a:prstGeom prst="rect">
            <a:avLst/>
          </a:prstGeom>
        </p:spPr>
      </p:pic>
      <p:pic>
        <p:nvPicPr>
          <p:cNvPr id="11" name="Рисунок 10" descr="i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611560" y="5229200"/>
            <a:ext cx="2164085" cy="122495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1835696" y="116632"/>
            <a:ext cx="5614491" cy="1008113"/>
          </a:xfrm>
        </p:spPr>
        <p:txBody>
          <a:bodyPr/>
          <a:lstStyle/>
          <a:p>
            <a:pPr algn="ctr"/>
            <a:r>
              <a:rPr lang="ru-RU" sz="60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ГРИБЫ</a:t>
            </a:r>
            <a:endParaRPr lang="ru-RU" sz="60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430px-Fungi_Diversity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771800" y="1196752"/>
            <a:ext cx="3757696" cy="5234558"/>
          </a:xfrm>
          <a:prstGeom prst="rect">
            <a:avLst/>
          </a:prstGeom>
        </p:spPr>
      </p:pic>
      <p:pic>
        <p:nvPicPr>
          <p:cNvPr id="6" name="Рисунок 5" descr="19-6-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308304" y="4509120"/>
            <a:ext cx="1560210" cy="2026247"/>
          </a:xfrm>
          <a:prstGeom prst="rect">
            <a:avLst/>
          </a:prstGeom>
        </p:spPr>
      </p:pic>
      <p:pic>
        <p:nvPicPr>
          <p:cNvPr id="7" name="Рисунок 6" descr="1367619369_grib-000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39552" y="1772816"/>
            <a:ext cx="1920042" cy="1716038"/>
          </a:xfrm>
          <a:prstGeom prst="rect">
            <a:avLst/>
          </a:prstGeom>
        </p:spPr>
      </p:pic>
      <p:pic>
        <p:nvPicPr>
          <p:cNvPr id="8" name="Рисунок 7" descr="img29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23528" y="4797152"/>
            <a:ext cx="2363755" cy="1772816"/>
          </a:xfrm>
          <a:prstGeom prst="rect">
            <a:avLst/>
          </a:prstGeom>
        </p:spPr>
      </p:pic>
      <p:pic>
        <p:nvPicPr>
          <p:cNvPr id="9" name="Рисунок 8" descr="kate-im-a-73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7020272" y="1916832"/>
            <a:ext cx="1835696" cy="122475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1835696" y="260649"/>
            <a:ext cx="5810845" cy="1080120"/>
          </a:xfrm>
        </p:spPr>
        <p:txBody>
          <a:bodyPr/>
          <a:lstStyle/>
          <a:p>
            <a:pPr algn="ctr"/>
            <a:r>
              <a:rPr lang="ru-RU" sz="60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БАКТЕРИИ</a:t>
            </a:r>
            <a:endParaRPr lang="ru-RU" sz="60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epatitis_c0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372200" y="1412776"/>
            <a:ext cx="2181621" cy="1636216"/>
          </a:xfrm>
          <a:prstGeom prst="rect">
            <a:avLst/>
          </a:prstGeom>
        </p:spPr>
      </p:pic>
      <p:pic>
        <p:nvPicPr>
          <p:cNvPr id="6" name="Рисунок 5" descr="kak-izbezhat-pishchevykh-infektsiy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99592" y="1412776"/>
            <a:ext cx="2520280" cy="1814602"/>
          </a:xfrm>
          <a:prstGeom prst="rect">
            <a:avLst/>
          </a:prstGeom>
        </p:spPr>
      </p:pic>
      <p:pic>
        <p:nvPicPr>
          <p:cNvPr id="7" name="Рисунок 6" descr="tobaktr (26)_jpg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228184" y="4005064"/>
            <a:ext cx="2615952" cy="1961964"/>
          </a:xfrm>
          <a:prstGeom prst="rect">
            <a:avLst/>
          </a:prstGeom>
        </p:spPr>
      </p:pic>
      <p:pic>
        <p:nvPicPr>
          <p:cNvPr id="8" name="Рисунок 7" descr="bakterii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707904" y="2852936"/>
            <a:ext cx="2400668" cy="1629544"/>
          </a:xfrm>
          <a:prstGeom prst="rect">
            <a:avLst/>
          </a:prstGeom>
        </p:spPr>
      </p:pic>
      <p:pic>
        <p:nvPicPr>
          <p:cNvPr id="10" name="Рисунок 9" descr="bacteria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827584" y="4365104"/>
            <a:ext cx="2652594" cy="168629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8001056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ОТЛИЧИТЕЛЬНЫЕ ПРИЗНАКИ ЖИВОГО</a:t>
            </a:r>
            <a:endParaRPr lang="ru-RU" sz="48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01822585_710922_b_6935.g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2844" y="4533084"/>
            <a:ext cx="2000264" cy="2134428"/>
          </a:xfrm>
          <a:prstGeom prst="rect">
            <a:avLst/>
          </a:prstGeom>
        </p:spPr>
      </p:pic>
      <p:pic>
        <p:nvPicPr>
          <p:cNvPr id="7" name="Рисунок 6" descr="i (1)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42844" y="142852"/>
            <a:ext cx="2552700" cy="1428750"/>
          </a:xfrm>
          <a:prstGeom prst="rect">
            <a:avLst/>
          </a:prstGeom>
        </p:spPr>
      </p:pic>
      <p:pic>
        <p:nvPicPr>
          <p:cNvPr id="8" name="Рисунок 7" descr="micro-00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286512" y="214290"/>
            <a:ext cx="2643186" cy="198239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16632"/>
            <a:ext cx="8064896" cy="1470025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КАЖДЫЙ ЖИВОЙ ОРГАНИЗМ СОСТОИТ ИЗ КЛЕТОК</a:t>
            </a:r>
            <a:endParaRPr lang="ru-RU" sz="40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0005-003-Kletochnyj-uroven.g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660232" y="2564904"/>
            <a:ext cx="1806620" cy="2560687"/>
          </a:xfrm>
          <a:prstGeom prst="rect">
            <a:avLst/>
          </a:prstGeom>
        </p:spPr>
      </p:pic>
      <p:pic>
        <p:nvPicPr>
          <p:cNvPr id="5" name="Рисунок 4" descr="b47f72dcdd456822233c8f5e565d599b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11560" y="2852936"/>
            <a:ext cx="2208797" cy="2224484"/>
          </a:xfrm>
          <a:prstGeom prst="rect">
            <a:avLst/>
          </a:prstGeom>
        </p:spPr>
      </p:pic>
      <p:pic>
        <p:nvPicPr>
          <p:cNvPr id="6" name="Рисунок 5" descr="osmos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275856" y="1628800"/>
            <a:ext cx="2785492" cy="2339813"/>
          </a:xfrm>
          <a:prstGeom prst="rect">
            <a:avLst/>
          </a:prstGeom>
        </p:spPr>
      </p:pic>
      <p:pic>
        <p:nvPicPr>
          <p:cNvPr id="7" name="Рисунок 6" descr="0008-012-Pitanie-ameby.gif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221088"/>
            <a:ext cx="1860798" cy="217093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179512" y="260648"/>
            <a:ext cx="8640960" cy="720080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ОБМЕН ВЕЩЕСТВ</a:t>
            </a:r>
            <a:endParaRPr lang="ru-RU" sz="40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0004-003-1.-Samoreguljatsija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331640" y="1052736"/>
            <a:ext cx="6769858" cy="513871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Другая 1">
      <a:dk1>
        <a:srgbClr val="FFFFFF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</TotalTime>
  <Words>47</Words>
  <Application>Microsoft Office PowerPoint</Application>
  <PresentationFormat>Экран (4:3)</PresentationFormat>
  <Paragraphs>23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Открытая</vt:lpstr>
      <vt:lpstr>ЦАРСТВА ЖИВОЙ ПРИРОДЫ</vt:lpstr>
      <vt:lpstr>Слайд 2</vt:lpstr>
      <vt:lpstr>РАСТЕНИЯ </vt:lpstr>
      <vt:lpstr>ЖИВОТНЫЕ</vt:lpstr>
      <vt:lpstr>ГРИБЫ</vt:lpstr>
      <vt:lpstr>БАКТЕРИИ</vt:lpstr>
      <vt:lpstr>ОТЛИЧИТЕЛЬНЫЕ ПРИЗНАКИ ЖИВОГО</vt:lpstr>
      <vt:lpstr>КАЖДЫЙ ЖИВОЙ ОРГАНИЗМ СОСТОИТ ИЗ КЛЕТОК</vt:lpstr>
      <vt:lpstr>ОБМЕН ВЕЩЕСТВ</vt:lpstr>
      <vt:lpstr>РАЗДРАЖИМОСТЬ</vt:lpstr>
      <vt:lpstr>РОСТ</vt:lpstr>
      <vt:lpstr>РАЗВИТИЕ</vt:lpstr>
      <vt:lpstr>РАЗМНОЖЕНИЕ</vt:lpstr>
      <vt:lpstr>Слайд 14</vt:lpstr>
      <vt:lpstr>ВИРУСЫ</vt:lpstr>
      <vt:lpstr>Домашнее задание:  § 8, задания 5, 6 в рабочей тетради.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  «Царства живых организмов» </dc:title>
  <dc:creator>Юлия Викторовна</dc:creator>
  <cp:lastModifiedBy>user</cp:lastModifiedBy>
  <cp:revision>13</cp:revision>
  <dcterms:created xsi:type="dcterms:W3CDTF">2016-03-13T08:56:10Z</dcterms:created>
  <dcterms:modified xsi:type="dcterms:W3CDTF">2016-11-12T16:14:46Z</dcterms:modified>
</cp:coreProperties>
</file>