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5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81" autoAdjust="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9991D-A5F2-47D9-B4B2-DDB9F65E038C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BF00B-5404-4BB2-B8ED-373042124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iles.school-collection.edu.ru/dlrstore/6979e3af-097b-445c-92b4-a1ca1a73d81d/ResFile.SW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7" y="1571612"/>
            <a:ext cx="60722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Обучение грамоте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(письмо)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Письмо строчной буквы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Составление предложений из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4857760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«ЦО№23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город Тула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Чуйкова Е.А.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071546"/>
            <a:ext cx="1566862" cy="171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214554"/>
            <a:ext cx="1285884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286256"/>
            <a:ext cx="189485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857232"/>
            <a:ext cx="1428760" cy="14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4786322"/>
            <a:ext cx="17240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4" y="4143380"/>
            <a:ext cx="2143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428604"/>
            <a:ext cx="17240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00174"/>
            <a:ext cx="84872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500174"/>
            <a:ext cx="101259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1500174"/>
            <a:ext cx="1000132" cy="101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1500174"/>
            <a:ext cx="11539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37" y="4357695"/>
            <a:ext cx="1011306" cy="100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29190" y="4357694"/>
            <a:ext cx="74406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71868" y="642918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Согласные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5" y="3429000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Гласные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928802"/>
            <a:ext cx="65008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hlinkClick r:id="rId2"/>
              </a:rPr>
              <a:t>Каллиграфия . Буква т строчная.</a:t>
            </a:r>
            <a:endParaRPr lang="ru-RU" sz="6000" dirty="0" smtClean="0"/>
          </a:p>
          <a:p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16430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та</a:t>
            </a:r>
            <a:endParaRPr lang="ru-RU" sz="8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2571744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5" y="4071942"/>
            <a:ext cx="19288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ту</a:t>
            </a:r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642918"/>
            <a:ext cx="1785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4143380"/>
            <a:ext cx="2000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тэ</a:t>
            </a:r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erta.ru/uploads/images/topic/2015/06/17/06acldox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7500990" cy="50006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"/>
            <a:ext cx="93583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ТЭФИ- российская национальная телевизионная 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премия за высшие достижения в области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телевизионных искусств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72198" y="4357694"/>
            <a:ext cx="17145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тя</a:t>
            </a:r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4357694"/>
            <a:ext cx="17145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тю</a:t>
            </a:r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86512" y="785794"/>
            <a:ext cx="24288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714356"/>
            <a:ext cx="17145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тё</a:t>
            </a:r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37192" y="3244334"/>
            <a:ext cx="18473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7" y="2357430"/>
            <a:ext cx="16430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80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endParaRPr lang="ru-RU" sz="8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9"/>
            <a:ext cx="91440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14752"/>
            <a:ext cx="9286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929066"/>
            <a:ext cx="16668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3929066"/>
            <a:ext cx="28860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3929066"/>
            <a:ext cx="3228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8715404" y="421481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4429132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43966" y="4214818"/>
            <a:ext cx="398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0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20193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285860"/>
            <a:ext cx="15811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1428736"/>
            <a:ext cx="2028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1285860"/>
            <a:ext cx="19050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000372"/>
            <a:ext cx="6762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2976" y="3143248"/>
            <a:ext cx="20193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7554" y="3071810"/>
            <a:ext cx="14954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29190" y="3071810"/>
            <a:ext cx="21240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4282" y="4786322"/>
            <a:ext cx="2371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00298" y="4929198"/>
            <a:ext cx="25431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86380" y="5000636"/>
            <a:ext cx="19716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7572396" y="1428736"/>
            <a:ext cx="301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7000892" y="3143248"/>
            <a:ext cx="525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7286644" y="5000636"/>
            <a:ext cx="525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/>
      <p:bldP spid="16" grpId="0" build="allAtOnce"/>
      <p:bldP spid="17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51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27</cp:revision>
  <dcterms:created xsi:type="dcterms:W3CDTF">2016-12-20T14:25:24Z</dcterms:created>
  <dcterms:modified xsi:type="dcterms:W3CDTF">2017-01-04T22:16:49Z</dcterms:modified>
</cp:coreProperties>
</file>