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6" r:id="rId4"/>
    <p:sldId id="257" r:id="rId5"/>
    <p:sldId id="274" r:id="rId6"/>
    <p:sldId id="259" r:id="rId7"/>
    <p:sldId id="260" r:id="rId8"/>
    <p:sldId id="267" r:id="rId9"/>
    <p:sldId id="271" r:id="rId10"/>
    <p:sldId id="261" r:id="rId11"/>
    <p:sldId id="263" r:id="rId12"/>
    <p:sldId id="273" r:id="rId13"/>
    <p:sldId id="258" r:id="rId14"/>
    <p:sldId id="262" r:id="rId15"/>
    <p:sldId id="266" r:id="rId16"/>
    <p:sldId id="264" r:id="rId17"/>
    <p:sldId id="272" r:id="rId18"/>
    <p:sldId id="269" r:id="rId19"/>
    <p:sldId id="268" r:id="rId20"/>
    <p:sldId id="275" r:id="rId21"/>
    <p:sldId id="265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78" autoAdjust="0"/>
    <p:restoredTop sz="94660"/>
  </p:normalViewPr>
  <p:slideViewPr>
    <p:cSldViewPr>
      <p:cViewPr varScale="1">
        <p:scale>
          <a:sx n="68" d="100"/>
          <a:sy n="68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19947A6-6499-4CD3-A243-E88A8E10D6AC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CD9CA51-0BEC-43DE-A3C1-E03631F12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714884"/>
            <a:ext cx="5643602" cy="1600200"/>
          </a:xfrm>
        </p:spPr>
        <p:txBody>
          <a:bodyPr>
            <a:normAutofit/>
          </a:bodyPr>
          <a:lstStyle/>
          <a:p>
            <a:r>
              <a:rPr lang="ru-RU" sz="1800" dirty="0" err="1" smtClean="0"/>
              <a:t>Овчинникова</a:t>
            </a:r>
            <a:r>
              <a:rPr lang="ru-RU" sz="1800" dirty="0" smtClean="0"/>
              <a:t> Алеся Михайловна,</a:t>
            </a:r>
          </a:p>
          <a:p>
            <a:r>
              <a:rPr lang="ru-RU" sz="1800" dirty="0" smtClean="0"/>
              <a:t>учитель русского языка и </a:t>
            </a:r>
            <a:r>
              <a:rPr lang="ru-RU" sz="1800" dirty="0" smtClean="0"/>
              <a:t>литературы</a:t>
            </a:r>
            <a:endParaRPr lang="ru-RU" sz="1800" dirty="0" smtClean="0"/>
          </a:p>
          <a:p>
            <a:r>
              <a:rPr lang="ru-RU" sz="1800" dirty="0" smtClean="0"/>
              <a:t> Каргалинской СШ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357298"/>
            <a:ext cx="8229600" cy="1618657"/>
          </a:xfrm>
        </p:spPr>
        <p:txBody>
          <a:bodyPr/>
          <a:lstStyle/>
          <a:p>
            <a:r>
              <a:rPr lang="ru-RU" b="1" dirty="0" smtClean="0"/>
              <a:t>ТРЕНАЖЕР ПО РУССКОМУ ЯЗЫКУ</a:t>
            </a:r>
            <a:br>
              <a:rPr lang="ru-RU" b="1" dirty="0" smtClean="0"/>
            </a:br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«ЧЛЕНЫ   ПРЕДЛОЖЕНИЯ»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Picture 2" descr="http://www.filipp-ok.ru/files/614057_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143248"/>
            <a:ext cx="2772491" cy="3260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Обернувшись</a:t>
            </a:r>
            <a:r>
              <a:rPr lang="ru-RU" sz="4000" dirty="0" smtClean="0"/>
              <a:t>, я увидел </a:t>
            </a:r>
            <a:r>
              <a:rPr lang="ru-RU" sz="4000" dirty="0" err="1" smtClean="0"/>
              <a:t>Ярмолу</a:t>
            </a:r>
            <a:r>
              <a:rPr lang="ru-RU" sz="4000" dirty="0" smtClean="0"/>
              <a:t>. (А.Куприн)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Гуси летели </a:t>
            </a:r>
            <a:r>
              <a:rPr lang="ru-RU" sz="4000" b="1" dirty="0" smtClean="0">
                <a:solidFill>
                  <a:srgbClr val="FFFF00"/>
                </a:solidFill>
              </a:rPr>
              <a:t>клином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Мы собирали </a:t>
            </a:r>
            <a:r>
              <a:rPr lang="ru-RU" sz="4000" b="1" dirty="0" smtClean="0">
                <a:solidFill>
                  <a:srgbClr val="FFFF00"/>
                </a:solidFill>
              </a:rPr>
              <a:t>грибы</a:t>
            </a:r>
            <a:r>
              <a:rPr lang="ru-RU" sz="4000" dirty="0" smtClean="0"/>
              <a:t> в еловом лесу.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Мы пошли </a:t>
            </a:r>
            <a:r>
              <a:rPr lang="ru-RU" sz="4000" b="1" dirty="0" smtClean="0">
                <a:solidFill>
                  <a:srgbClr val="FFFF00"/>
                </a:solidFill>
              </a:rPr>
              <a:t>быстро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Тропинка спустилась </a:t>
            </a:r>
            <a:r>
              <a:rPr lang="ru-RU" sz="4000" b="1" dirty="0" smtClean="0">
                <a:solidFill>
                  <a:srgbClr val="FFFF00"/>
                </a:solidFill>
              </a:rPr>
              <a:t>вниз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Выучить</a:t>
            </a:r>
            <a:r>
              <a:rPr lang="ru-RU" sz="4000" dirty="0" smtClean="0"/>
              <a:t>- ещё не значит понять.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Пять</a:t>
            </a:r>
            <a:r>
              <a:rPr lang="ru-RU" sz="4000" dirty="0" smtClean="0"/>
              <a:t>- нечётное число.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По улице ветер гнал </a:t>
            </a:r>
            <a:r>
              <a:rPr lang="ru-RU" sz="4000" b="1" dirty="0" smtClean="0">
                <a:solidFill>
                  <a:srgbClr val="FFFF00"/>
                </a:solidFill>
              </a:rPr>
              <a:t>перья, стружки, пыль.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По реке </a:t>
            </a:r>
            <a:r>
              <a:rPr lang="ru-RU" sz="4000" b="1" dirty="0" smtClean="0">
                <a:solidFill>
                  <a:srgbClr val="FFFF00"/>
                </a:solidFill>
              </a:rPr>
              <a:t>плыл </a:t>
            </a:r>
            <a:r>
              <a:rPr lang="ru-RU" sz="4000" dirty="0" smtClean="0"/>
              <a:t>теплоход.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В шуме берёзы есть </a:t>
            </a:r>
            <a:r>
              <a:rPr lang="ru-RU" sz="4000" b="1" dirty="0" smtClean="0">
                <a:solidFill>
                  <a:srgbClr val="FFFF00"/>
                </a:solidFill>
              </a:rPr>
              <a:t>что-то</a:t>
            </a:r>
            <a:r>
              <a:rPr lang="ru-RU" sz="4000" dirty="0" smtClean="0"/>
              <a:t> от русской души.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85729"/>
            <a:ext cx="89297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Инструкция По   работе с тренажером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857232"/>
            <a:ext cx="876195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1.Учебный тренажер содержит 18 заданий.</a:t>
            </a:r>
          </a:p>
          <a:p>
            <a:endParaRPr lang="ru-RU" sz="2400" dirty="0" smtClean="0"/>
          </a:p>
          <a:p>
            <a:r>
              <a:rPr lang="ru-RU" sz="2400" dirty="0" smtClean="0"/>
              <a:t>2. Каждое задание имеет 5 вариантов ответа. Нужно выбрать</a:t>
            </a:r>
          </a:p>
          <a:p>
            <a:r>
              <a:rPr lang="ru-RU" sz="2400" dirty="0" smtClean="0"/>
              <a:t> один правильный, нажав при этом на прямоугольник с</a:t>
            </a:r>
          </a:p>
          <a:p>
            <a:r>
              <a:rPr lang="ru-RU" sz="2400" dirty="0" smtClean="0"/>
              <a:t>  выбранным вариантом  ответа.</a:t>
            </a:r>
          </a:p>
          <a:p>
            <a:endParaRPr lang="ru-RU" sz="2400" dirty="0" smtClean="0"/>
          </a:p>
          <a:p>
            <a:r>
              <a:rPr lang="ru-RU" sz="2400" dirty="0" smtClean="0"/>
              <a:t>3. Если ответ верный, прямоугольник мигнет .</a:t>
            </a:r>
          </a:p>
          <a:p>
            <a:endParaRPr lang="ru-RU" sz="2400" dirty="0" smtClean="0"/>
          </a:p>
          <a:p>
            <a:r>
              <a:rPr lang="ru-RU" sz="2400" dirty="0" smtClean="0"/>
              <a:t>4. Если ответ неверный, прямоугольник изменит свой цвет.</a:t>
            </a:r>
          </a:p>
          <a:p>
            <a:endParaRPr lang="ru-RU" sz="2400" dirty="0" smtClean="0"/>
          </a:p>
          <a:p>
            <a:r>
              <a:rPr lang="ru-RU" sz="2400" dirty="0" smtClean="0"/>
              <a:t>5. Правильный и неправильные ответы сопровождаются </a:t>
            </a:r>
          </a:p>
          <a:p>
            <a:r>
              <a:rPr lang="ru-RU" sz="2400" dirty="0" smtClean="0"/>
              <a:t>соответствующими звуковыми сигналами.</a:t>
            </a:r>
          </a:p>
          <a:p>
            <a:endParaRPr lang="ru-RU" sz="2400" dirty="0" smtClean="0"/>
          </a:p>
          <a:p>
            <a:r>
              <a:rPr lang="ru-RU" sz="2400" dirty="0" smtClean="0"/>
              <a:t>6. Переход к следующему заданию осуществляется по</a:t>
            </a:r>
          </a:p>
          <a:p>
            <a:r>
              <a:rPr lang="ru-RU" sz="2400" dirty="0" smtClean="0"/>
              <a:t> управляющей стрелке в правом нижнем углу.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Я читаю </a:t>
            </a:r>
            <a:r>
              <a:rPr lang="ru-RU" sz="4000" b="1" dirty="0" smtClean="0">
                <a:solidFill>
                  <a:srgbClr val="FFFF00"/>
                </a:solidFill>
              </a:rPr>
              <a:t>письмо.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Завтра</a:t>
            </a:r>
            <a:r>
              <a:rPr lang="ru-RU" sz="4000" dirty="0" smtClean="0"/>
              <a:t> уже наступило.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Она </a:t>
            </a:r>
            <a:r>
              <a:rPr lang="ru-RU" sz="4000" b="1" dirty="0" smtClean="0">
                <a:solidFill>
                  <a:srgbClr val="FFFF00"/>
                </a:solidFill>
              </a:rPr>
              <a:t>казалась усталой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12" name="Плюс 11">
            <a:hlinkClick r:id="" action="ppaction://hlinkshowjump?jump=endshow"/>
          </p:cNvPr>
          <p:cNvSpPr/>
          <p:nvPr/>
        </p:nvSpPr>
        <p:spPr>
          <a:xfrm rot="2528978">
            <a:off x="8458078" y="-76257"/>
            <a:ext cx="714348" cy="785818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>
            <a:hlinkClick r:id="" action="ppaction://hlinkshowjump?jump=firstslide"/>
          </p:cNvPr>
          <p:cNvSpPr/>
          <p:nvPr/>
        </p:nvSpPr>
        <p:spPr>
          <a:xfrm>
            <a:off x="7572396" y="5786454"/>
            <a:ext cx="1357322" cy="857232"/>
          </a:xfrm>
          <a:prstGeom prst="lef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hkola354.clan.su/IM111.jpg"/>
          <p:cNvPicPr>
            <a:picLocks noChangeAspect="1" noChangeArrowheads="1"/>
          </p:cNvPicPr>
          <p:nvPr/>
        </p:nvPicPr>
        <p:blipFill>
          <a:blip r:embed="rId2"/>
          <a:srcRect b="8696"/>
          <a:stretch>
            <a:fillRect/>
          </a:stretch>
        </p:blipFill>
        <p:spPr bwMode="auto">
          <a:xfrm>
            <a:off x="285720" y="1000108"/>
            <a:ext cx="8665890" cy="55721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142852"/>
            <a:ext cx="50461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ПОВТОРИ ТЕОРИЮ!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643834" y="6286520"/>
            <a:ext cx="1143008" cy="57148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Блещут в высокой синеве </a:t>
            </a:r>
            <a:r>
              <a:rPr lang="ru-RU" sz="4000" b="1" dirty="0" smtClean="0">
                <a:solidFill>
                  <a:srgbClr val="FFFF00"/>
                </a:solidFill>
              </a:rPr>
              <a:t>далёкие</a:t>
            </a:r>
            <a:r>
              <a:rPr lang="ru-RU" sz="4000" dirty="0" smtClean="0"/>
              <a:t> звёзды. (А.Куприн).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14348" y="59293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Он прыгнул выше </a:t>
            </a:r>
            <a:r>
              <a:rPr lang="ru-RU" sz="4000" b="1" dirty="0" smtClean="0">
                <a:solidFill>
                  <a:srgbClr val="FFFF00"/>
                </a:solidFill>
              </a:rPr>
              <a:t>отца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Тихие волны </a:t>
            </a:r>
            <a:r>
              <a:rPr lang="ru-RU" sz="4000" b="1" dirty="0" smtClean="0">
                <a:solidFill>
                  <a:srgbClr val="FFFF00"/>
                </a:solidFill>
              </a:rPr>
              <a:t>медленно</a:t>
            </a:r>
            <a:r>
              <a:rPr lang="ru-RU" sz="4000" dirty="0" smtClean="0"/>
              <a:t> бились о берег.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Начальник острога был </a:t>
            </a:r>
            <a:r>
              <a:rPr lang="ru-RU" sz="4000" b="1" dirty="0" smtClean="0">
                <a:solidFill>
                  <a:srgbClr val="FFFF00"/>
                </a:solidFill>
              </a:rPr>
              <a:t>до безумия </a:t>
            </a:r>
            <a:r>
              <a:rPr lang="ru-RU" sz="4000" dirty="0" smtClean="0"/>
              <a:t>строг. (Ф.М.Достоевский)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День</a:t>
            </a:r>
            <a:r>
              <a:rPr lang="ru-RU" sz="4000" dirty="0" smtClean="0"/>
              <a:t> придёт и заботу принесёт.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Книга- </a:t>
            </a:r>
            <a:r>
              <a:rPr lang="ru-RU" sz="4000" b="1" dirty="0" smtClean="0">
                <a:solidFill>
                  <a:srgbClr val="FFFF00"/>
                </a:solidFill>
              </a:rPr>
              <a:t>источник</a:t>
            </a:r>
            <a:r>
              <a:rPr lang="ru-RU" sz="4000" dirty="0" smtClean="0"/>
              <a:t> знаний. 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86058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подлежащее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сказуемое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обстоятельство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71462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500570"/>
            <a:ext cx="250033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дополнение</a:t>
            </a:r>
            <a:endParaRPr lang="ru-RU" sz="2400" b="1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572396" y="5929330"/>
            <a:ext cx="1285884" cy="64294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Ne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vuk_pravilnyj_otvet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136</TotalTime>
  <Words>315</Words>
  <Application>Microsoft Office PowerPoint</Application>
  <PresentationFormat>Экран (4:3)</PresentationFormat>
  <Paragraphs>135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Справедливость</vt:lpstr>
      <vt:lpstr>ТРЕНАЖЕР ПО РУССКОМУ ЯЗЫКУ «ЧЛЕНЫ   ПРЕДЛОЖЕНИЯ»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ТРЕНАЖЕР ПО РУССКОМУ ЯЗЫКУ «ЧЛЕНЫ ПРЕДЛОЖЕНИЯ»</dc:title>
  <dc:creator>Алексей</dc:creator>
  <cp:lastModifiedBy>Алексей</cp:lastModifiedBy>
  <cp:revision>15</cp:revision>
  <dcterms:created xsi:type="dcterms:W3CDTF">2017-01-06T10:07:01Z</dcterms:created>
  <dcterms:modified xsi:type="dcterms:W3CDTF">2017-01-07T05:08:37Z</dcterms:modified>
</cp:coreProperties>
</file>