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70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38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396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279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61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8544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526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2545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562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5603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494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549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64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388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130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818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65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583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16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6BD1B7-8B49-4B91-B9E5-4FDB27183E38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B6F99A-B61D-4F74-B91B-D762C036D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59533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-detstve.ru/" TargetMode="External"/><Relationship Id="rId3" Type="http://schemas.openxmlformats.org/officeDocument/2006/relationships/hyperlink" Target="http://nsportal.ru/" TargetMode="External"/><Relationship Id="rId7" Type="http://schemas.openxmlformats.org/officeDocument/2006/relationships/hyperlink" Target="http://doshvozrast.ru/" TargetMode="External"/><Relationship Id="rId2" Type="http://schemas.openxmlformats.org/officeDocument/2006/relationships/hyperlink" Target="http://planetadetstva.net/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chemu4ka.ru/" TargetMode="External"/><Relationship Id="rId5" Type="http://schemas.openxmlformats.org/officeDocument/2006/relationships/hyperlink" Target="http://detsad-kitty.ru/" TargetMode="External"/><Relationship Id="rId10" Type="http://schemas.openxmlformats.org/officeDocument/2006/relationships/hyperlink" Target="http://igrateshka.ru/" TargetMode="External"/><Relationship Id="rId4" Type="http://schemas.openxmlformats.org/officeDocument/2006/relationships/hyperlink" Target="http://dohcolonoc.ru/" TargetMode="External"/><Relationship Id="rId9" Type="http://schemas.openxmlformats.org/officeDocument/2006/relationships/hyperlink" Target="http://doshkolnik.ru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86" y="257576"/>
            <a:ext cx="11471565" cy="28204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«Деловая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«Информационно-коммуникативные технологии в профессиональной деятельности педагогов ДОУ»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4751" y="4794740"/>
            <a:ext cx="9144000" cy="130925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Низяева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123" y="3078051"/>
            <a:ext cx="5769736" cy="360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50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772" y="261257"/>
            <a:ext cx="10131425" cy="1456267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№9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скриншот?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6524" y="2510750"/>
            <a:ext cx="92341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Скриншот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screenshot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снимок экрана, картинка, которая отображает то, что показывает ваш монитор.</a:t>
            </a:r>
          </a:p>
        </p:txBody>
      </p:sp>
    </p:spTree>
    <p:extLst>
      <p:ext uri="{BB962C8B-B14F-4D97-AF65-F5344CB8AC3E}">
        <p14:creationId xmlns:p14="http://schemas.microsoft.com/office/powerpoint/2010/main" xmlns="" val="2164494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037" y="542548"/>
            <a:ext cx="10131425" cy="145626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№10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времени можно отводить на работу дошкольников с компьютером?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7714" y="2767603"/>
            <a:ext cx="118726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«Гигиенические требования к персональным электронно- вычислительным машинам и организации работы» Сан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4.12. В дошкольных образовательных учреждениях (ДОУ) рекомендуемая непрерывная продолжительность работы с ПЭВМ на развивающих игровых занятиях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5 лет не должна превышать 10 мин, для детей 6 лет - 15 мин.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4.13. Игровые занятия с использованием ПЭВМ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ДОУ рекомендуется проводить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одного в течение дня и не чаще трех раз в неделю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дни наиболее высокой работоспособности детей: во вторник, в среду и в четверг. После занятия с детьми проводят гимнастику для глаз. </a:t>
            </a:r>
          </a:p>
        </p:txBody>
      </p:sp>
    </p:spTree>
    <p:extLst>
      <p:ext uri="{BB962C8B-B14F-4D97-AF65-F5344CB8AC3E}">
        <p14:creationId xmlns:p14="http://schemas.microsoft.com/office/powerpoint/2010/main" xmlns="" val="1398404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749"/>
            <a:ext cx="10131425" cy="14562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№11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педагогические интернет-сообщества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858" y="1808238"/>
            <a:ext cx="11713028" cy="4882848"/>
          </a:xfrm>
        </p:spPr>
        <p:txBody>
          <a:bodyPr>
            <a:noAutofit/>
          </a:bodyPr>
          <a:lstStyle/>
          <a:p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planetadetstva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net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«Планета детства», интернет-журнал для педагогов, http://www.maam.ru/ - «МААМ», международный образовательный портал, учебные материалы для детского сада,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nsportal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«Наша сеть», социальная сеть работников образования,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http://dohcolonoc.ru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«Дошколенок», сайт для воспитателей детских садов,</a:t>
            </a: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http://detsad-kitty.ru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«Детсад», сайт для детей и взрослых,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http://pochemu4ka.ru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«Почемучка», сайт для детей и их родителей,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http://doshvozrast.ru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«Дошкольный возраст», сайт для детского сада, воспитание ребенка в детском саду и семье,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http://www.o-detstve.ru/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«О детстве», педагогический интернет-портал,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http://doshkolnik.ru/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«Дошкольник», сайт для всей семьи,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http://igrateshka.ru/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Игратешка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игры, игрушки, викторины, головоломки, развлечения, розыгрыши, фокусы, сценарии праздников 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129793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3" descr="10022967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71" y="4929414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5" descr="Баба-Яга: Пойди туда, не знаю куда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891314"/>
            <a:ext cx="1676400" cy="1935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7" descr="Баба-Яга: учится Счита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3395" y="4967514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86971" y="4038601"/>
            <a:ext cx="35850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 </a:t>
            </a:r>
            <a:r>
              <a:rPr lang="ru-RU" altLang="ru-RU" sz="4000" b="1" i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Хауз</a:t>
            </a:r>
            <a:endParaRPr lang="ru-RU" altLang="ru-RU" sz="4000" b="1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7" descr="10006995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043" y="4991414"/>
            <a:ext cx="15081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9" descr="Розовая Пантера против грязи. Спасем землю от мусора!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9287" y="5012871"/>
            <a:ext cx="1524000" cy="181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1" descr="Розовая Пантера. Звериный альбом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8257" y="5012871"/>
            <a:ext cx="1524000" cy="173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559688" y="4214025"/>
            <a:ext cx="299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диск </a:t>
            </a:r>
          </a:p>
        </p:txBody>
      </p:sp>
      <p:pic>
        <p:nvPicPr>
          <p:cNvPr id="13" name="Picture 31" descr="Играем с музыкой: Щелкунчик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1186" y="2258335"/>
            <a:ext cx="18097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694161" y="1612004"/>
            <a:ext cx="27655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Alisa Studio</a:t>
            </a:r>
            <a:endParaRPr lang="ru-RU" altLang="ru-RU" sz="4000" b="1" i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33" descr="Играем с музыкой: Волшебная флейта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28691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5" descr="Играем с музыкой: Алиса и Времена года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9663" y="2286910"/>
            <a:ext cx="17335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188686" y="0"/>
            <a:ext cx="118835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фирмы – производители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лицензионных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компьютерных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6901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57955"/>
            <a:ext cx="9144000" cy="6748530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3250501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2" y="133082"/>
            <a:ext cx="8744755" cy="1232079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№1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термина ИКТ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54546" y="1683657"/>
            <a:ext cx="11835685" cy="4854620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 fontAlgn="base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ИКТ – это информационные и коммуникационные технологии, в состав которых входят различные цифровые технологии, с помощью которых можно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сохранять, распространять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определенную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785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0"/>
            <a:ext cx="10131425" cy="1512076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№2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относится к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 ИКТ?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349829"/>
            <a:ext cx="11368824" cy="507959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Мультимедийный проектор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Видеомагнитофон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Магнитофон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Фотоаппарат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Видеокамера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доска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78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07324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интерактивных материалов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7" y="1704186"/>
            <a:ext cx="11912956" cy="45291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Видеоролики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Видеофрагменты (фильмов, сказок, познавательных передач)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компьютерные игры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103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164" y="103031"/>
            <a:ext cx="10131425" cy="199193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№4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ИКТ могут помочь современному педагогу в работе?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0043" y="2493744"/>
            <a:ext cx="10853669" cy="321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Документооборот (ведение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документации на электронных носителях);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Методическая работа, включая повышение квалификации педагога и самообразование;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055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68" y="334851"/>
            <a:ext cx="11436440" cy="145626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использовать мультимедийное оборудование на каждом занятии?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3335" y="2364738"/>
            <a:ext cx="11616744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использовать мультимедийные технологии на каждом занятии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т.к. при подготовке и организации таких  занятий от педагога, а также от детей, требуется больше интеллектуальных и эмоциональных усилий, чем при обычной подготовке. А кроме того, при частом использовании ИКТ у детей теряется особый интерес к таким занятиям.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какими бы положительным, огромным потенциалом не обладали информационно-коммуникационные технологии, но заменить живого общения педагога с ребенком они не могут и не должны. </a:t>
            </a:r>
          </a:p>
        </p:txBody>
      </p:sp>
    </p:spTree>
    <p:extLst>
      <p:ext uri="{BB962C8B-B14F-4D97-AF65-F5344CB8AC3E}">
        <p14:creationId xmlns:p14="http://schemas.microsoft.com/office/powerpoint/2010/main" xmlns="" val="1779073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218" y="103031"/>
            <a:ext cx="10715222" cy="18803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№6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виды компьютерных программ для дошкольников?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57" y="2345569"/>
            <a:ext cx="11277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Развитие воображения, мышления, памяти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Говорящие словари иностранных языков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Простейшие графические редакторы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Игры-путешествия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Обучающие программы 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00075" indent="-600075" algn="just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Использование мультимедийных презентаций </a:t>
            </a:r>
          </a:p>
        </p:txBody>
      </p:sp>
    </p:spTree>
    <p:extLst>
      <p:ext uri="{BB962C8B-B14F-4D97-AF65-F5344CB8AC3E}">
        <p14:creationId xmlns:p14="http://schemas.microsoft.com/office/powerpoint/2010/main" xmlns="" val="39798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80304"/>
            <a:ext cx="10131425" cy="155834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№7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использовании ИКТ: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57" y="1979596"/>
            <a:ext cx="112921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Недостаточная методическая подготовленность педагога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Неправильное определение дидактической роли и места ИКТ на занятиях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Бесплановость, случайность применения ИКТ </a:t>
            </a:r>
          </a:p>
          <a:p>
            <a:pPr marL="600075" indent="-60007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Перегруженность занятия демонстрацией.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213133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№8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авторизоваться на сайте?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4177" y="3154438"/>
            <a:ext cx="105220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Войти на сайт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своим логином и паролем.</a:t>
            </a:r>
          </a:p>
        </p:txBody>
      </p:sp>
    </p:spTree>
    <p:extLst>
      <p:ext uri="{BB962C8B-B14F-4D97-AF65-F5344CB8AC3E}">
        <p14:creationId xmlns:p14="http://schemas.microsoft.com/office/powerpoint/2010/main" xmlns="" val="23536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336</TotalTime>
  <Words>563</Words>
  <Application>Microsoft Office PowerPoint</Application>
  <PresentationFormat>Произвольный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Небеса</vt:lpstr>
      <vt:lpstr>«Деловая игра «Информационно-коммуникативные технологии в профессиональной деятельности педагогов ДОУ»</vt:lpstr>
      <vt:lpstr>Вопрос №1 значение термина ИКТ</vt:lpstr>
      <vt:lpstr>Вопрос №2  что относится к  Средствам ИКТ?</vt:lpstr>
      <vt:lpstr>Вопрос №3  Виды интерактивных материалов</vt:lpstr>
      <vt:lpstr>Вопрос №4 Где ИКТ могут помочь современному педагогу в работе?</vt:lpstr>
      <vt:lpstr>Вопрос №5 Можно ли использовать мультимедийное оборудование на каждом занятии?</vt:lpstr>
      <vt:lpstr>        Вопрос №6 какие бывают виды компьютерных программ для дошкольников?        </vt:lpstr>
      <vt:lpstr>Вопрос №7 Ошибки при использовании ИКТ:  </vt:lpstr>
      <vt:lpstr>Вопрос №8 Что значит авторизоваться на сайте?  </vt:lpstr>
      <vt:lpstr>Вопрос №9 Что такое скриншот?</vt:lpstr>
      <vt:lpstr>Вопрос №10 Сколько времени можно отводить на работу дошкольников с компьютером?</vt:lpstr>
      <vt:lpstr>Вопрос №11  назовите педагогические интернет-сообщества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«Деловая игра «Информационно-коммуникативные технологии в профессиональной деятельности педагогов ДОУ»</dc:title>
  <dc:creator>Илона</dc:creator>
  <cp:lastModifiedBy>Лена</cp:lastModifiedBy>
  <cp:revision>31</cp:revision>
  <dcterms:created xsi:type="dcterms:W3CDTF">2016-12-07T09:50:31Z</dcterms:created>
  <dcterms:modified xsi:type="dcterms:W3CDTF">2016-12-14T08:57:40Z</dcterms:modified>
</cp:coreProperties>
</file>