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handoutMasterIdLst>
    <p:handoutMasterId r:id="rId25"/>
  </p:handoutMasterIdLst>
  <p:sldIdLst>
    <p:sldId id="258" r:id="rId2"/>
    <p:sldId id="321" r:id="rId3"/>
    <p:sldId id="320" r:id="rId4"/>
    <p:sldId id="265" r:id="rId5"/>
    <p:sldId id="266" r:id="rId6"/>
    <p:sldId id="304" r:id="rId7"/>
    <p:sldId id="274" r:id="rId8"/>
    <p:sldId id="272" r:id="rId9"/>
    <p:sldId id="276" r:id="rId10"/>
    <p:sldId id="273" r:id="rId11"/>
    <p:sldId id="282" r:id="rId12"/>
    <p:sldId id="309" r:id="rId13"/>
    <p:sldId id="283" r:id="rId14"/>
    <p:sldId id="311" r:id="rId15"/>
    <p:sldId id="284" r:id="rId16"/>
    <p:sldId id="312" r:id="rId17"/>
    <p:sldId id="288" r:id="rId18"/>
    <p:sldId id="314" r:id="rId19"/>
    <p:sldId id="316" r:id="rId20"/>
    <p:sldId id="295" r:id="rId21"/>
    <p:sldId id="315" r:id="rId22"/>
    <p:sldId id="296" r:id="rId23"/>
    <p:sldId id="31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D540F-0FF3-4925-A6D2-2756E4BB98CB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724DC8-BE0E-46F0-9085-D309E67E8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86BC-717B-4D10-8F66-1B6545A80F29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EE8-8584-4C9A-AB47-9273093BF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86BC-717B-4D10-8F66-1B6545A80F29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EE8-8584-4C9A-AB47-9273093BF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86BC-717B-4D10-8F66-1B6545A80F29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EE8-8584-4C9A-AB47-9273093BF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86BC-717B-4D10-8F66-1B6545A80F29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EE8-8584-4C9A-AB47-9273093BF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86BC-717B-4D10-8F66-1B6545A80F29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EE8-8584-4C9A-AB47-9273093BF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86BC-717B-4D10-8F66-1B6545A80F29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EE8-8584-4C9A-AB47-9273093BF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86BC-717B-4D10-8F66-1B6545A80F29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EE8-8584-4C9A-AB47-9273093BF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86BC-717B-4D10-8F66-1B6545A80F29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EE8-8584-4C9A-AB47-9273093BF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86BC-717B-4D10-8F66-1B6545A80F29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EE8-8584-4C9A-AB47-9273093BF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86BC-717B-4D10-8F66-1B6545A80F29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EE8-8584-4C9A-AB47-9273093BF0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86BC-717B-4D10-8F66-1B6545A80F29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A2DFEE8-8584-4C9A-AB47-9273093BF0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6886BC-717B-4D10-8F66-1B6545A80F29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2DFEE8-8584-4C9A-AB47-9273093BF0A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.ppt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642918"/>
            <a:ext cx="4857784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Викторина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/>
          <a:lstStyle/>
          <a:p>
            <a:r>
              <a:rPr lang="ru-RU" sz="2000" dirty="0" smtClean="0"/>
              <a:t>1-Кого мы называем  «участниками дорожного движения»?</a:t>
            </a:r>
          </a:p>
          <a:p>
            <a:r>
              <a:rPr lang="ru-RU" sz="2000" dirty="0" smtClean="0"/>
              <a:t>2-Какой дорожный знак устанавливают вблизи школ?</a:t>
            </a:r>
          </a:p>
          <a:p>
            <a:r>
              <a:rPr lang="ru-RU" sz="2000" dirty="0" smtClean="0"/>
              <a:t>3-Можно ли переходить дорогу наискосок?</a:t>
            </a:r>
          </a:p>
          <a:p>
            <a:r>
              <a:rPr lang="ru-RU" sz="2000" dirty="0" smtClean="0"/>
              <a:t>4-Какой стороны нужно придерживаться ,шагая по тротуару?</a:t>
            </a:r>
          </a:p>
          <a:p>
            <a:r>
              <a:rPr lang="ru-RU" sz="2000" dirty="0" smtClean="0"/>
              <a:t>5-Являются ли </a:t>
            </a:r>
            <a:r>
              <a:rPr lang="ru-RU" sz="2000" dirty="0" err="1" smtClean="0"/>
              <a:t>люди,выполняющие</a:t>
            </a:r>
            <a:r>
              <a:rPr lang="ru-RU" sz="2000" dirty="0" smtClean="0"/>
              <a:t> работу на дороге пешеходами?</a:t>
            </a:r>
          </a:p>
          <a:p>
            <a:r>
              <a:rPr lang="ru-RU" sz="2000" dirty="0" smtClean="0"/>
              <a:t>6-Сколько сигналов имеет пешеходный светофор?</a:t>
            </a:r>
          </a:p>
          <a:p>
            <a:r>
              <a:rPr lang="ru-RU" sz="2000" dirty="0" smtClean="0"/>
              <a:t>7-Как должны двигаться пешеходы на загородной дороге?</a:t>
            </a:r>
          </a:p>
          <a:p>
            <a:r>
              <a:rPr lang="ru-RU" sz="2000" dirty="0" smtClean="0"/>
              <a:t>8-Какой перекресток называют регулируемым?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Ребусы</a:t>
            </a:r>
            <a:endParaRPr lang="ru-RU" sz="80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857256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785794"/>
          <a:ext cx="8644000" cy="3071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1885964"/>
                <a:gridCol w="1728800"/>
                <a:gridCol w="1728800"/>
                <a:gridCol w="1728800"/>
              </a:tblGrid>
              <a:tr h="15359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Музыкальная шкатулка</a:t>
                      </a:r>
                      <a:endParaRPr lang="ru-RU" dirty="0"/>
                    </a:p>
                  </a:txBody>
                  <a:tcPr/>
                </a:tc>
              </a:tr>
              <a:tr h="1535917">
                <a:tc>
                  <a:txBody>
                    <a:bodyPr/>
                    <a:lstStyle/>
                    <a:p>
                      <a:r>
                        <a:rPr lang="ru-RU" dirty="0" smtClean="0"/>
                        <a:t>Игра со зрителями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Зашифрованное письмо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Черный ящик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Дорожные знаки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Тест-игра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/>
              <a:t>Музыкальная шкатулка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32422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Песня </a:t>
            </a:r>
            <a:r>
              <a:rPr lang="ru-RU" sz="6000" dirty="0" err="1" smtClean="0"/>
              <a:t>юидовцев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785794"/>
          <a:ext cx="8644000" cy="3071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1885964"/>
                <a:gridCol w="1728800"/>
                <a:gridCol w="1728800"/>
                <a:gridCol w="1728800"/>
              </a:tblGrid>
              <a:tr h="15359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35917">
                <a:tc>
                  <a:txBody>
                    <a:bodyPr/>
                    <a:lstStyle/>
                    <a:p>
                      <a:r>
                        <a:rPr lang="ru-RU" dirty="0" smtClean="0"/>
                        <a:t>Игра со зрителями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Зашифрованное письмо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Черный ящик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Дорожные знаки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Тест-игра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Игра со зрителями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             Разрешается-</a:t>
            </a:r>
          </a:p>
          <a:p>
            <a:r>
              <a:rPr lang="ru-RU" sz="6000" dirty="0" smtClean="0"/>
              <a:t>     запрещается!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785794"/>
          <a:ext cx="8644000" cy="3071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1885964"/>
                <a:gridCol w="1728800"/>
                <a:gridCol w="1728800"/>
                <a:gridCol w="1728800"/>
              </a:tblGrid>
              <a:tr h="15359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359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Зашифрованное письмо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Черный ящик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Дорожные знаки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Тест-игра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Зашифрованное письмо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Этой зимой выпало большое количество снега ,под которым  очень скользкая дорога. Мы проехали  весь город и остановились у кафе , чтобы выпить горячего чая.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785794"/>
          <a:ext cx="8644000" cy="3071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1885964"/>
                <a:gridCol w="1728800"/>
                <a:gridCol w="1728800"/>
                <a:gridCol w="1728800"/>
              </a:tblGrid>
              <a:tr h="15359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359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Черный ящик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Дорожные знаки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Тест-игра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Черный ящик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786058"/>
            <a:ext cx="8229600" cy="438912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Угадай что лежит в мешке?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14290"/>
            <a:ext cx="5786478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Дорожные знаки</a:t>
            </a:r>
            <a:endParaRPr lang="ru-RU" sz="8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142984"/>
            <a:ext cx="5643602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785794"/>
          <a:ext cx="8644000" cy="3071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1885964"/>
                <a:gridCol w="1728800"/>
                <a:gridCol w="1728800"/>
                <a:gridCol w="1728800"/>
              </a:tblGrid>
              <a:tr h="15359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359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Тест-игра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/>
              <a:t>Тест- игра 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Дорога в школу.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305800" cy="4071966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Игра окончена!</a:t>
            </a:r>
            <a:br>
              <a:rPr lang="ru-RU" sz="8000" dirty="0" smtClean="0"/>
            </a:br>
            <a:r>
              <a:rPr lang="ru-RU" sz="8000" dirty="0" smtClean="0"/>
              <a:t>Поздравляю!</a:t>
            </a:r>
            <a:endParaRPr lang="ru-RU" sz="8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714356"/>
            <a:ext cx="614366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7" y="857232"/>
            <a:ext cx="6786610" cy="528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857232"/>
            <a:ext cx="6786610" cy="528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376" y="1009632"/>
            <a:ext cx="6786610" cy="528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2"/>
            <a:ext cx="7572427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Игра начинается!</a:t>
            </a:r>
            <a:endParaRPr lang="ru-RU" sz="8000" dirty="0"/>
          </a:p>
        </p:txBody>
      </p:sp>
      <p:pic>
        <p:nvPicPr>
          <p:cNvPr id="4097" name="Picture 1" descr="D:\Пользователь\Desktop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785926"/>
            <a:ext cx="3643338" cy="4684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785794"/>
          <a:ext cx="8644000" cy="3071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1885964"/>
                <a:gridCol w="1728800"/>
                <a:gridCol w="1728800"/>
                <a:gridCol w="1728800"/>
              </a:tblGrid>
              <a:tr h="1535917">
                <a:tc>
                  <a:txBody>
                    <a:bodyPr/>
                    <a:lstStyle/>
                    <a:p>
                      <a:r>
                        <a:rPr lang="ru-RU" dirty="0" smtClean="0"/>
                        <a:t>кроссворд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викторина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веселый марафон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ребусы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музыкальная шкатулка</a:t>
                      </a:r>
                      <a:endParaRPr lang="ru-RU" dirty="0"/>
                    </a:p>
                  </a:txBody>
                  <a:tcPr/>
                </a:tc>
              </a:tr>
              <a:tr h="1535917">
                <a:tc>
                  <a:txBody>
                    <a:bodyPr/>
                    <a:lstStyle/>
                    <a:p>
                      <a:r>
                        <a:rPr lang="ru-RU" dirty="0" smtClean="0"/>
                        <a:t>игра со зрителями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зашифрованное письмо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черный ящик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Дорожные знаки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Тест-игра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/>
              <a:t>кроссворд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1- «Хозяин» перекрестка.</a:t>
            </a:r>
          </a:p>
          <a:p>
            <a:r>
              <a:rPr lang="ru-RU" sz="2000" dirty="0" smtClean="0"/>
              <a:t>2-Место ожидания  автобуса.</a:t>
            </a:r>
          </a:p>
          <a:p>
            <a:r>
              <a:rPr lang="ru-RU" sz="2000" dirty="0" smtClean="0"/>
              <a:t>3-Обустроенная полоса земли,  используемая для движения ТС.</a:t>
            </a:r>
          </a:p>
          <a:p>
            <a:r>
              <a:rPr lang="ru-RU" sz="2000" dirty="0" smtClean="0"/>
              <a:t>4-Малонаселенный пункт .  </a:t>
            </a:r>
          </a:p>
          <a:p>
            <a:r>
              <a:rPr lang="ru-RU" sz="2000" dirty="0" smtClean="0"/>
              <a:t>5- Часть дороги, предназначенной для пешеходов</a:t>
            </a:r>
          </a:p>
          <a:p>
            <a:r>
              <a:rPr lang="ru-RU" sz="2000" dirty="0" smtClean="0"/>
              <a:t>6- Крупный населенный пункт</a:t>
            </a:r>
          </a:p>
          <a:p>
            <a:r>
              <a:rPr lang="ru-RU" sz="2000" dirty="0" smtClean="0"/>
              <a:t>7-Как называется дорога, которая проходит через город</a:t>
            </a:r>
          </a:p>
          <a:p>
            <a:r>
              <a:rPr lang="ru-RU" sz="2000" dirty="0" smtClean="0"/>
              <a:t>8- Место для перехода проезжей части дороги.  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500562" y="2143116"/>
          <a:ext cx="4286280" cy="3857652"/>
        </p:xfrm>
        <a:graphic>
          <a:graphicData uri="http://schemas.openxmlformats.org/presentationml/2006/ole">
            <p:oleObj spid="_x0000_s2050" name="Презентация" r:id="rId3" imgW="4154479" imgH="3116543" progId="PowerPoint.Show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785794"/>
          <a:ext cx="8644000" cy="3071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1885964"/>
                <a:gridCol w="1728800"/>
                <a:gridCol w="1728800"/>
                <a:gridCol w="1728800"/>
              </a:tblGrid>
              <a:tr h="15359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викторина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Веселый марафон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ребусы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Музыкальная шкатулка</a:t>
                      </a:r>
                      <a:endParaRPr lang="ru-RU" dirty="0"/>
                    </a:p>
                  </a:txBody>
                  <a:tcPr/>
                </a:tc>
              </a:tr>
              <a:tr h="1535917">
                <a:tc>
                  <a:txBody>
                    <a:bodyPr/>
                    <a:lstStyle/>
                    <a:p>
                      <a:r>
                        <a:rPr lang="ru-RU" dirty="0" smtClean="0"/>
                        <a:t>Игра со зрителями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Зашифрованное письмо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Черный ящик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Дорожные знаки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Тест-игра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612</TotalTime>
  <Words>246</Words>
  <Application>Microsoft Office PowerPoint</Application>
  <PresentationFormat>Экран (4:3)</PresentationFormat>
  <Paragraphs>76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Поток</vt:lpstr>
      <vt:lpstr>Презентация</vt:lpstr>
      <vt:lpstr>Слайд 1</vt:lpstr>
      <vt:lpstr>Слайд 2</vt:lpstr>
      <vt:lpstr>Слайд 3</vt:lpstr>
      <vt:lpstr>Слайд 4</vt:lpstr>
      <vt:lpstr>Слайд 5</vt:lpstr>
      <vt:lpstr>Игра начинается!</vt:lpstr>
      <vt:lpstr>Слайд 7</vt:lpstr>
      <vt:lpstr>кроссворд</vt:lpstr>
      <vt:lpstr>Слайд 9</vt:lpstr>
      <vt:lpstr>Викторина</vt:lpstr>
      <vt:lpstr>Ребусы</vt:lpstr>
      <vt:lpstr>Слайд 12</vt:lpstr>
      <vt:lpstr>Музыкальная шкатулка</vt:lpstr>
      <vt:lpstr>Слайд 14</vt:lpstr>
      <vt:lpstr>Игра со зрителями</vt:lpstr>
      <vt:lpstr>Слайд 16</vt:lpstr>
      <vt:lpstr>Зашифрованное письмо</vt:lpstr>
      <vt:lpstr>Слайд 18</vt:lpstr>
      <vt:lpstr>Черный ящик</vt:lpstr>
      <vt:lpstr>Дорожные знаки</vt:lpstr>
      <vt:lpstr>Слайд 21</vt:lpstr>
      <vt:lpstr>Тест- игра </vt:lpstr>
      <vt:lpstr>Игра окончена! Поздравляю!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Полковникова Наталья Пименовна</dc:creator>
  <cp:lastModifiedBy>Пользователь</cp:lastModifiedBy>
  <cp:revision>69</cp:revision>
  <dcterms:created xsi:type="dcterms:W3CDTF">2002-12-31T21:25:04Z</dcterms:created>
  <dcterms:modified xsi:type="dcterms:W3CDTF">2017-01-07T15:49:33Z</dcterms:modified>
</cp:coreProperties>
</file>