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BCFAE9-AD40-4D29-BFEF-E52F6BDAF7CC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C4499C-30EE-4529-B110-E8FB2F4F062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6289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Интеграция образовательных областей при использовании проектного метода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986546"/>
          </a:xfrm>
        </p:spPr>
        <p:txBody>
          <a:bodyPr/>
          <a:lstStyle/>
          <a:p>
            <a:pPr algn="ctr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(Опыт работы воспитателя ФКДОУ Д/С №3 «Солнышко» Рябовой Л.Н.)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328" y="886968"/>
            <a:ext cx="6181344" cy="50840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7475" y="0"/>
            <a:ext cx="514904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о было в начале, что было пот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142984"/>
            <a:ext cx="2357454" cy="3143272"/>
          </a:xfrm>
          <a:prstGeom prst="rect">
            <a:avLst/>
          </a:prstGeom>
        </p:spPr>
      </p:pic>
      <p:pic>
        <p:nvPicPr>
          <p:cNvPr id="3" name="Рисунок 2" descr="Света анализирует погоду осенью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143116"/>
            <a:ext cx="2357454" cy="3143272"/>
          </a:xfrm>
          <a:prstGeom prst="rect">
            <a:avLst/>
          </a:prstGeom>
        </p:spPr>
      </p:pic>
      <p:pic>
        <p:nvPicPr>
          <p:cNvPr id="5" name="Рисунок 4" descr="Погода в декабр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3262310"/>
            <a:ext cx="2500330" cy="333377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21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Интеграция образовательных областей при использовании проектного метода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4</cp:revision>
  <dcterms:created xsi:type="dcterms:W3CDTF">2017-01-07T10:57:54Z</dcterms:created>
  <dcterms:modified xsi:type="dcterms:W3CDTF">2017-01-07T11:36:19Z</dcterms:modified>
</cp:coreProperties>
</file>