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88" r:id="rId31"/>
    <p:sldId id="289" r:id="rId32"/>
    <p:sldId id="290" r:id="rId33"/>
    <p:sldId id="291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B065F-FB79-4175-8EBE-C66E95FC8254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1FD11-C568-4847-9F1A-4803B7005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79513-E4DE-4DE5-82A4-ED1C2C831D56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3763E-4EB6-4F61-B063-A528FDE79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8830-DCF9-4698-998E-FC01B2119874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3240B-2B4C-48C0-B7EA-5C6D7E754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DD210-4885-4121-B995-5FB600B6621A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46FA1-F1C4-48E3-B1D8-62571A927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5295A-41B6-4587-8F18-A990BDBC48BC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1D8C1-A4D8-4D25-A274-806F021A0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30EC6-A300-41BB-8552-7E7A14A7FD0C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FF243-06D8-43BF-A2C5-BBE3597C4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F3378-587B-4CEB-9582-48C902C5489A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C7633-53B7-4204-8190-AEB485F88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76B02-417C-465B-8AC2-1F71B43195F9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2EBE3-575F-4083-AAB7-E22AD34BB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5B33E-1B3E-4485-917A-EE4C88AA6F7E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C3061-E8E8-4842-B6C3-93D710600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3A274-9F44-4E6E-8D6E-38E9FB686BEB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63AEA-D517-4127-857B-2226C3BBF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7C5FE-618A-4478-8AD6-17FD5141C2A7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B4A1F-5333-46CC-A443-B480D8DC8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DD559C-AB4A-48FE-B047-BC9447E2A49E}" type="datetimeFigureOut">
              <a:rPr lang="ru-RU"/>
              <a:pPr>
                <a:defRPr/>
              </a:pPr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9B4925-A0D4-4CE9-BFE8-FEAB6DD99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 advTm="1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4" name="Picture 2" descr="F:\фото Дианы\IMG_324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579438" y="0"/>
            <a:ext cx="9723438" cy="7292975"/>
          </a:xfrm>
          <a:noFill/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4" name="Picture 2" descr="F:\фото Дианы\IMG_32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719263" y="0"/>
            <a:ext cx="11626851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8" name="Picture 2" descr="F:\фото Дианы\IMG_32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719263" y="0"/>
            <a:ext cx="11163301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2" name="Picture 2" descr="F:\фото Дианы\IMG_32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34938" y="0"/>
            <a:ext cx="9278938" cy="7291388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6" name="Picture 2" descr="F:\фото Дианы\IMG_32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78975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0" name="Picture 2" descr="F:\фото Дианы\IMG_32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79388" y="0"/>
            <a:ext cx="9323388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4" name="Picture 2" descr="F:\фото Дианы\IMG_32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-627063"/>
            <a:ext cx="5473700" cy="7954963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8" name="Picture 2" descr="F:\фото Дианы\IMG_32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-488950"/>
            <a:ext cx="5184775" cy="8577263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2" name="Picture 2" descr="F:\фото Дианы\IMG_32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590675" y="0"/>
            <a:ext cx="11491913" cy="6853238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6" name="Picture 2" descr="F:\фото Дианы\IMG_329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828675" y="0"/>
            <a:ext cx="11122025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0" name="Picture 2" descr="F:\фото Дианы\IMG_32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468313" y="0"/>
            <a:ext cx="10193338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39" name="Picture 2" descr="F:\фото Дианы\IMG_3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40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F:\фото Дианы\IMG_32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0"/>
            <a:ext cx="4284662" cy="761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4" name="Picture 2" descr="F:\фото Дианы\IMG_32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77388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18" name="Picture 2" descr="F:\фото Дианы\IMG_32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973138" y="0"/>
            <a:ext cx="11349038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2" name="Picture 2" descr="F:\фото Дианы\IMG_328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0066338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6" name="Picture 2" descr="F:\фото Дианы\IMG_32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80975" y="0"/>
            <a:ext cx="9682163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7890" name="Picture 2" descr="F:\фото Дианы\IMG_32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076325" y="0"/>
            <a:ext cx="10391775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F:\фото Дианы\IMG_32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8313" y="0"/>
            <a:ext cx="10680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F:\фото Дианы\IMG_32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3213" y="0"/>
            <a:ext cx="9447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F:\фото Дианы\IMG_32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F:\фото Дианы\IMG_32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F:\фото Дианы\IMG_32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Picture 2" descr="F:\фото Дианы\IMG_325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246313" y="0"/>
            <a:ext cx="12218988" cy="68580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F:\фото Дианы\IMG_32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F:\фото Дианы\IMG_32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F:\фото Дианы\IMG_32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F:\фото Дианы\IMG_32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2" descr="F:\фото Дианы\IMG_32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38288" y="0"/>
            <a:ext cx="12220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2" descr="F:\фото Дианы\IMG_32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38288" y="0"/>
            <a:ext cx="12220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2" descr="F:\фото Дианы\IMG_32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38288" y="0"/>
            <a:ext cx="12220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8" name="Picture 2" descr="F:\фото Дианы\IMG_32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579438" y="0"/>
            <a:ext cx="10047288" cy="7535863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2" name="Picture 2" descr="F:\фото Дианы\IMG_32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616200" y="-171450"/>
            <a:ext cx="12523788" cy="702945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0" name="Picture 2" descr="F:\фото Дианы\IMG_323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311400" y="0"/>
            <a:ext cx="12355513" cy="6934200"/>
          </a:xfrm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Экран (4:3)</PresentationFormat>
  <Paragraphs>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2016-02-25T04:24:31Z</dcterms:created>
  <dcterms:modified xsi:type="dcterms:W3CDTF">2017-01-07T14:20:54Z</dcterms:modified>
</cp:coreProperties>
</file>