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ад2\Desktop\кожа\3c413cb227602ecf6a39b0b04328170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89000"/>
            <a:ext cx="7618413" cy="50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сад2\Desktop\кожа\24185_20130416121026_516d1582f38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3360443" cy="3000396"/>
          </a:xfrm>
          <a:prstGeom prst="rect">
            <a:avLst/>
          </a:prstGeom>
          <a:noFill/>
        </p:spPr>
      </p:pic>
      <p:pic>
        <p:nvPicPr>
          <p:cNvPr id="10243" name="Picture 3" descr="C:\Users\сад2\Desktop\кожа\1310030936_crocodile-leather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000240"/>
            <a:ext cx="3714754" cy="34952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ад2\Desktop\кожа\meinl-abgb-l-bougarabo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857232"/>
            <a:ext cx="4857784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ад2\Desktop\кожа\nino-nino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214422"/>
            <a:ext cx="4143404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ад2\Desktop\кожа\GryINerwz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0750" y="1643063"/>
            <a:ext cx="4762500" cy="3571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ад2\Desktop\кожа\h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803653"/>
            <a:ext cx="7143800" cy="5357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ад2\Desktop\кожа\image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071546"/>
            <a:ext cx="7500990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ад2\Desktop\кожа\taik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748599"/>
            <a:ext cx="5929353" cy="5054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сад2\Desktop\кожа\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3478673" cy="4643390"/>
          </a:xfrm>
          <a:prstGeom prst="rect">
            <a:avLst/>
          </a:prstGeom>
          <a:noFill/>
        </p:spPr>
      </p:pic>
      <p:pic>
        <p:nvPicPr>
          <p:cNvPr id="8195" name="Picture 3" descr="C:\Users\сад2\Desktop\кожа\T1IoGIXjBjXXb_80jX_1145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714488"/>
            <a:ext cx="3810000" cy="2854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сад2\Desktop\кожа\84f3d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85794"/>
            <a:ext cx="3314831" cy="3500462"/>
          </a:xfrm>
          <a:prstGeom prst="rect">
            <a:avLst/>
          </a:prstGeom>
          <a:noFill/>
        </p:spPr>
      </p:pic>
      <p:pic>
        <p:nvPicPr>
          <p:cNvPr id="9219" name="Picture 3" descr="C:\Users\сад2\Desktop\кожа\1952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642918"/>
            <a:ext cx="4286250" cy="2028825"/>
          </a:xfrm>
          <a:prstGeom prst="rect">
            <a:avLst/>
          </a:prstGeom>
          <a:noFill/>
        </p:spPr>
      </p:pic>
      <p:pic>
        <p:nvPicPr>
          <p:cNvPr id="9220" name="Picture 4" descr="C:\Users\сад2\Desktop\кожа\47212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2857496"/>
            <a:ext cx="4357718" cy="32682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0</Words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сад2</dc:creator>
  <cp:lastModifiedBy>сад2</cp:lastModifiedBy>
  <cp:revision>1</cp:revision>
  <dcterms:created xsi:type="dcterms:W3CDTF">2016-10-21T04:19:27Z</dcterms:created>
  <dcterms:modified xsi:type="dcterms:W3CDTF">2016-10-21T04:25:50Z</dcterms:modified>
</cp:coreProperties>
</file>