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8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660"/>
  </p:normalViewPr>
  <p:slideViewPr>
    <p:cSldViewPr>
      <p:cViewPr>
        <p:scale>
          <a:sx n="114" d="100"/>
          <a:sy n="114" d="100"/>
        </p:scale>
        <p:origin x="-9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82EC07-321F-4F2D-BA89-AC5059F50FD2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D2FAA4E-11F0-4C76-A493-98D75EF71A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4071942"/>
            <a:ext cx="4143372" cy="2586046"/>
          </a:xfrm>
        </p:spPr>
        <p:txBody>
          <a:bodyPr>
            <a:normAutofit/>
          </a:bodyPr>
          <a:lstStyle/>
          <a:p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429520" cy="3071834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4400" u="sng" dirty="0" smtClean="0">
                <a:ln w="6350">
                  <a:solidFill>
                    <a:schemeClr val="accent4"/>
                  </a:solidFill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Культурно-смысловые контексты для познавательно-исследовательской деятельности.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31520"/>
            <a:ext cx="8640960" cy="579382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Предметный материал занятий, стимулирующий самостоятельное исследование</a:t>
            </a:r>
          </a:p>
          <a:p>
            <a:pPr marL="4572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759137"/>
              </p:ext>
            </p:extLst>
          </p:nvPr>
        </p:nvGraphicFramePr>
        <p:xfrm>
          <a:off x="611560" y="1700808"/>
          <a:ext cx="8208912" cy="417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2288"/>
                <a:gridCol w="5616624"/>
              </a:tblGrid>
              <a:tr h="3550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Культурно – смысловой контекст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Предметный «след» занятия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Опыты/ экспериментирование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Наборы для опытов; постепенное, по мере проведения занятий, пополнение их количества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Коллекционирование /классификация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Классификационные таблицы и реальные коллекции,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созданные на занятии и «открытые» для предметным и иллюстративным материалом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Путешествие по карте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карта полушарий с намеченными на ней во время занятий маршрутами и «метками» частей света, «открытая» для дополнения – свободного и в процессе  дальнейших занятий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Путешествие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«реке времени»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Панно «река времени», заполняемое на занятии иллюстрациями – «метками» исторических эпох, «открытое для» для дополнения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– свободного и в процессе  дальнейших занятий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521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496944" cy="572181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Сочетания культурных практик и видов деятельности:</a:t>
            </a:r>
          </a:p>
          <a:p>
            <a:pPr marL="45720" indent="0">
              <a:buNone/>
            </a:pP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чтение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художественного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произведения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— затем познавательно - исследовательская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деятельность;</a:t>
            </a:r>
          </a:p>
          <a:p>
            <a:pPr marL="4572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познавательно-исследовательская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деятельность—затем продуктивная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познавательно-исследовательская деятельность — затем сюжетная игра по мотивам путешествий по карте и по «реке времени»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949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048672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круг тематических содержаний</a:t>
            </a:r>
          </a:p>
          <a:p>
            <a:pPr marL="4572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культурно – смысловым контекстам)</a:t>
            </a:r>
          </a:p>
          <a:p>
            <a:pPr marL="45720" indent="0">
              <a:buNone/>
            </a:pP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646987"/>
              </p:ext>
            </p:extLst>
          </p:nvPr>
        </p:nvGraphicFramePr>
        <p:xfrm>
          <a:off x="683568" y="1484784"/>
          <a:ext cx="7560840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84376"/>
                <a:gridCol w="41764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Коллекционирование (классификация)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Опыты (экспериментирование)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Времена года (сезоны)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 растений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 животных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минералов (камни)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местности (природные ландшафты)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транспорта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строительных сооружений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профессий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спорта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 и свойства почвы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жизни растений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Движение воздуха (ветер)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Движение воды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Состояние и превращение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вещества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Металлы (рудные полезные ископаемые) и свойства магнита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Свет и цвет в природе (как сделать радугу)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Оптические эффекты: микро и макромир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«устроены» стихи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961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79894732"/>
              </p:ext>
            </p:extLst>
          </p:nvPr>
        </p:nvGraphicFramePr>
        <p:xfrm>
          <a:off x="683568" y="172184"/>
          <a:ext cx="7776864" cy="60815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44416"/>
                <a:gridCol w="4032448"/>
              </a:tblGrid>
              <a:tr h="8085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Путешествие по карте (пространство мира)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Путешествия по «реке времени»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(историческое время)</a:t>
                      </a:r>
                    </a:p>
                  </a:txBody>
                  <a:tcPr/>
                </a:tc>
              </a:tr>
              <a:tr h="504056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Поверхность Земли и стороны света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Океаны и их обитатели (подводный мир)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Северные Земли и их обитатели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Наша страна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Россия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 света с их природными и культурными «метками» – символами </a:t>
                      </a:r>
                      <a:r>
                        <a:rPr lang="ru-RU" sz="20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(природные ландшафты и их обитатели, люди и их занятия):</a:t>
                      </a:r>
                    </a:p>
                    <a:p>
                      <a:r>
                        <a:rPr lang="ru-RU" sz="20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Африка</a:t>
                      </a:r>
                    </a:p>
                    <a:p>
                      <a:r>
                        <a:rPr lang="ru-RU" sz="20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Австралия</a:t>
                      </a:r>
                    </a:p>
                    <a:p>
                      <a:r>
                        <a:rPr lang="ru-RU" sz="20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Антарктида</a:t>
                      </a:r>
                    </a:p>
                    <a:p>
                      <a:r>
                        <a:rPr lang="ru-RU" sz="20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Америка</a:t>
                      </a:r>
                    </a:p>
                    <a:p>
                      <a:r>
                        <a:rPr lang="ru-RU" sz="20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Азия</a:t>
                      </a:r>
                    </a:p>
                    <a:p>
                      <a:r>
                        <a:rPr lang="ru-RU" sz="20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Европа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моей семьи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Настоящее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прошлое человечества </a:t>
                      </a:r>
                      <a:r>
                        <a:rPr lang="ru-RU" sz="20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(историческое время) в «метках» материальной цивилизации: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жилища и </a:t>
                      </a:r>
                      <a:r>
                        <a:rPr lang="ru-RU" sz="20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бытоустройства</a:t>
                      </a:r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огня (освещение и тепло)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сухопутного транспорта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мореплавания и воздухоплавания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письменности (книгопечатание)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коммуникации (почта)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профессий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126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467600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ипы исследования: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1772816"/>
            <a:ext cx="7313240" cy="470113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опыты (экспериментирование) с предметами и их свойствам;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коллекционирование     (классификационная работа);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путешествие по карте;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путешествие по « реке времени».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92888" cy="114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ультурно-смысловые контексты 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357298"/>
            <a:ext cx="7467600" cy="528641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b="1" dirty="0" smtClean="0"/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опыты (экспериментирование)- освоение причинно-следственных связей и отношений (представления о взаимосвязях в неживой и живой природе и т.п.);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коллекционирование (классификация) - освоение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видовых отношений, представления о видовом разнообразии в природе, о видах рукотворных предметов и т.п.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b="1" dirty="0" smtClean="0"/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по карте - освоение пространственных схем и отношений (представления о пространстве мира, частях света и родной стране);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путешествие по «реке времени»-освоение временных отношений(представление об историческом времени - от прошлого к настоящему, на примерах материальной цивилизации; история жилища, транспорта и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428604"/>
            <a:ext cx="7467600" cy="6045348"/>
          </a:xfrm>
        </p:spPr>
        <p:txBody>
          <a:bodyPr/>
          <a:lstStyle/>
          <a:p>
            <a:pPr marL="45720" indent="0"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емы, связанные с неживой природой и частично рукотворным миром (изобретения человека). Наиболее целесообразно задавать в контексте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«ОПЫТЫ»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(где ребенок может поэкспериментировать со свойствами вещества, механизмами, приборами, инструментами).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428604"/>
            <a:ext cx="7467600" cy="60453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Темы, связанные с живой природой, явлениями социальной жизни, целесообразно давать в контексте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«КОЛЛЕКЦИОНИРОВАНИЕ»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(классификация), где связи и отношения явлений устанавливаются как на уровне практической коллекции-классификации, так и на уровне образно-символического, иллюстративного  материала.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500042"/>
            <a:ext cx="8186766" cy="5973910"/>
          </a:xfrm>
        </p:spPr>
        <p:txBody>
          <a:bodyPr/>
          <a:lstStyle/>
          <a:p>
            <a:pPr marL="4572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Темы, связанные с элементарными географическими представлениями - о сторонах света, об океанах и континентах и их обитателях и т.д., наиболее целесообразно вводить через контекст 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ПО КАРТЕ».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357166"/>
            <a:ext cx="7972452" cy="6116786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" indent="0">
              <a:buNone/>
            </a:pPr>
            <a:r>
              <a:rPr lang="ru-RU" sz="3200" b="1" dirty="0" smtClean="0">
                <a:ln w="1143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Темы, связанные с историческим временем, где в рамках прошлого – настоящего располагаются вещи с их назначением (история материальной цивилизации) и люди с целями и характером их деятельности, событиями, с ними происходящими, целесообразно вводить через контекст </a:t>
            </a:r>
            <a:r>
              <a:rPr lang="ru-RU" sz="3200" b="1" dirty="0" smtClean="0">
                <a:ln w="1143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ПО РЕКЕ ВРЕМЕНИ».</a:t>
            </a:r>
            <a:endParaRPr lang="ru-RU" sz="3200" b="1" dirty="0" smtClean="0">
              <a:ln w="1143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актуализация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культурно-смыслового контекста, наводящего детей на постановку вопросов, проблем, касающихся определенной темы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обсуждение идей, предположений детей и взрослого по поводу возникших вопросов, проблем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опытная проверка или предметно-символическая фиксация связей и отношений между обсуждаемыми предметами, явлениями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предложение детям предметного материала, обеспечивающего продолжение исследования в свободной деятельности в группе или дома с родителями. </a:t>
            </a:r>
          </a:p>
        </p:txBody>
      </p:sp>
    </p:spTree>
    <p:extLst>
      <p:ext uri="{BB962C8B-B14F-4D97-AF65-F5344CB8AC3E}">
        <p14:creationId xmlns:p14="http://schemas.microsoft.com/office/powerpoint/2010/main" val="75592821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215</TotalTime>
  <Words>749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Культурно-смысловые контексты для познавательно-исследовательской деятельности. </vt:lpstr>
      <vt:lpstr>Типы исследования:</vt:lpstr>
      <vt:lpstr>Культурно-смысловые контексты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Культурно-смысловые контексты для познавательно-исследовательской деятельности.</dc:title>
  <dc:creator>Виктория</dc:creator>
  <cp:lastModifiedBy>1</cp:lastModifiedBy>
  <cp:revision>25</cp:revision>
  <dcterms:created xsi:type="dcterms:W3CDTF">2012-12-16T15:03:13Z</dcterms:created>
  <dcterms:modified xsi:type="dcterms:W3CDTF">2016-11-02T05:22:13Z</dcterms:modified>
</cp:coreProperties>
</file>