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D6915B-9953-4E8A-BBCC-80BEDE62C00F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650F19-E909-46C2-82ED-3C855DAE41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mil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7416824" cy="54151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Вежливость</a:t>
            </a:r>
            <a:r>
              <a:rPr lang="ru-RU" b="1" dirty="0" smtClean="0"/>
              <a:t> – это моральное качество, характеризующее человека , для которого уважение к людям стало повседневной нормой поведения и привычным способом общения с окружающими.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Вежливость</a:t>
            </a:r>
            <a:r>
              <a:rPr lang="ru-RU" b="1" dirty="0" smtClean="0"/>
              <a:t> — одно из важнейших качеств воспитанного человека.  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1697" y="1556792"/>
            <a:ext cx="7352905" cy="460851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708104"/>
          </a:xfrm>
        </p:spPr>
        <p:txBody>
          <a:bodyPr>
            <a:normAutofit/>
          </a:bodyPr>
          <a:lstStyle/>
          <a:p>
            <a:pPr algn="ctr"/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924944"/>
            <a:ext cx="5279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урок!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Одевайте подходящую в школу одежду.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3" descr="P40701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1259632" y="1628800"/>
            <a:ext cx="676875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Сиди за партой ровно, не вертись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v-klass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296695"/>
            <a:ext cx="5256584" cy="49806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болтай на уроке.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 descr="P330006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4163"/>
            <a:ext cx="6984776" cy="491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бегайте на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перемене.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рек.-вчит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4163"/>
            <a:ext cx="7416824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Хорошо веди себя в школьной столовой.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1980-ussr-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9503" y="1554163"/>
            <a:ext cx="6497393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36352"/>
            <a:ext cx="6768751" cy="507951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нашего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 вежливые слова, используемые в различных жизненных </a:t>
            </a:r>
            <a:r>
              <a:rPr lang="ru-RU" dirty="0" smtClean="0"/>
              <a:t>ситуациях;</a:t>
            </a:r>
          </a:p>
          <a:p>
            <a:r>
              <a:rPr lang="ru-RU" dirty="0" smtClean="0"/>
              <a:t>Воспитывать вежливое и уважительное отношение к людям.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Узнать, что такое «вежливые слова</a:t>
            </a:r>
            <a:r>
              <a:rPr lang="ru-RU" dirty="0" smtClean="0"/>
              <a:t>» , «культура поведения».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Значение вежливых слов в жизни человека.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Использование вежливых слов в различных ситуациях.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120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Одевайте подходящую в школу одежду.</vt:lpstr>
      <vt:lpstr>Сиди за партой ровно, не вертись</vt:lpstr>
      <vt:lpstr>Не болтай на уроке.</vt:lpstr>
      <vt:lpstr>Не бегайте на перемене.</vt:lpstr>
      <vt:lpstr>Хорошо веди себя в школьной столовой.</vt:lpstr>
      <vt:lpstr>Слайд 7</vt:lpstr>
      <vt:lpstr>Задачи нашего урока</vt:lpstr>
      <vt:lpstr>План работы </vt:lpstr>
      <vt:lpstr>Слайд 10</vt:lpstr>
      <vt:lpstr>Слайд 11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Сашенька</dc:creator>
  <cp:lastModifiedBy>Сашенька</cp:lastModifiedBy>
  <cp:revision>6</cp:revision>
  <dcterms:created xsi:type="dcterms:W3CDTF">2016-02-28T09:18:35Z</dcterms:created>
  <dcterms:modified xsi:type="dcterms:W3CDTF">2016-02-28T10:16:52Z</dcterms:modified>
</cp:coreProperties>
</file>