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424936" cy="129614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Безопасная перевозка детей в автотранспорте</a:t>
            </a:r>
            <a:endParaRPr lang="ru-RU" sz="32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7620000" cy="503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687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980728"/>
            <a:ext cx="5688632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623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7956376" cy="547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614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0" y="685800"/>
            <a:ext cx="690372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798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76872"/>
            <a:ext cx="4297660" cy="429766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21" y="260648"/>
            <a:ext cx="4174579" cy="373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972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64704"/>
            <a:ext cx="7673883" cy="498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03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777686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58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48740"/>
            <a:ext cx="6922990" cy="597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75578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</TotalTime>
  <Words>5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5</cp:revision>
  <dcterms:created xsi:type="dcterms:W3CDTF">2015-09-30T07:09:13Z</dcterms:created>
  <dcterms:modified xsi:type="dcterms:W3CDTF">2015-09-30T07:55:22Z</dcterms:modified>
</cp:coreProperties>
</file>