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9" r:id="rId6"/>
    <p:sldId id="270" r:id="rId7"/>
    <p:sldId id="271" r:id="rId8"/>
    <p:sldId id="273" r:id="rId9"/>
    <p:sldId id="261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5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75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01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1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3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1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00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3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40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120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8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0BD73EB8-E6AD-426A-9D76-98BF8DDA250A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17F767E9-92C2-4230-BF9B-F86C79A7A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5748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Проект по художественно эстетическому развитию в </a:t>
            </a:r>
            <a:br>
              <a:rPr lang="ru-RU" sz="4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1-ой младшей группе </a:t>
            </a:r>
            <a:br>
              <a:rPr lang="ru-RU" sz="4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«Весёлые ладошки»</a:t>
            </a:r>
            <a:endParaRPr lang="ru-RU" sz="4400" b="1" i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pPr algn="r"/>
            <a:r>
              <a:rPr lang="ru-RU" sz="1800" b="1" dirty="0" smtClean="0">
                <a:latin typeface="Arial Narrow" panose="020B0606020202030204" pitchFamily="34" charset="0"/>
                <a:ea typeface="Batang" panose="02030600000101010101" pitchFamily="18" charset="-127"/>
              </a:rPr>
              <a:t>Подготовила: Кайдаш И.В</a:t>
            </a:r>
            <a:r>
              <a:rPr lang="ru-RU" sz="1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14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435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218" y="476341"/>
            <a:ext cx="10058400" cy="82994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639" y="1306287"/>
            <a:ext cx="11281558" cy="5213266"/>
          </a:xfrm>
        </p:spPr>
        <p:txBody>
          <a:bodyPr>
            <a:noAutofit/>
          </a:bodyPr>
          <a:lstStyle/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 рисовать штрихи разной величины, освоили технику рисования пальчиками, получения изображения способом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Умеют делать шар и цилиндр из любого пластического материала, знакомы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умеют конструировать башни, мебель и некоторые виды транспорта из деревянного конструктора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Пополнилась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(появились центры по сенсорному развитию «Исследователь», и художественно –эстетическому развитию «Волшебные кисти». 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Сформировались элементарные речевые навыки у детей.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 интереса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познанию окружающего мира.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Сформировался небольшой опыта у  родителей по организации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и игровой деятельности у детей младшего дошкольного возраста.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49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806" y="570016"/>
            <a:ext cx="10058400" cy="5379521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    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463138"/>
            <a:ext cx="11281559" cy="557190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endParaRPr lang="ru-RU" sz="3600" dirty="0"/>
          </a:p>
          <a:p>
            <a:pPr marL="0" indent="0" algn="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способностей и дарования детей – на кончиках пальцев.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пальцев, образно говоря, идут тончайшие нити – ручейки,</a:t>
            </a: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которые питают источник творческой мысли.</a:t>
            </a: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словами, чем больше мастерства</a:t>
            </a: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детской руке, тем умнее ребенок»</a:t>
            </a: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71400" lvl="8" indent="0" algn="r">
              <a:buNone/>
            </a:pPr>
            <a:endParaRPr lang="ru-RU" sz="3600" dirty="0" smtClean="0"/>
          </a:p>
          <a:p>
            <a:pPr lvl="8" algn="r"/>
            <a:endParaRPr lang="ru-RU" sz="3600" dirty="0"/>
          </a:p>
          <a:p>
            <a:pPr lvl="8" algn="r"/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  <a:p>
            <a:pPr lvl="8" algn="r"/>
            <a:endParaRPr lang="ru-RU" sz="3600" dirty="0" smtClean="0"/>
          </a:p>
          <a:p>
            <a:pPr lvl="8" algn="r"/>
            <a:endParaRPr lang="ru-RU" sz="3600" dirty="0"/>
          </a:p>
          <a:p>
            <a:pPr lvl="8" algn="r"/>
            <a:endParaRPr lang="ru-RU" sz="3600" dirty="0" smtClean="0"/>
          </a:p>
          <a:p>
            <a:pPr lvl="8" algn="r"/>
            <a:endParaRPr lang="ru-RU" sz="3600" dirty="0"/>
          </a:p>
          <a:p>
            <a:pPr lvl="8" algn="r"/>
            <a:endParaRPr lang="ru-RU" sz="3600" dirty="0" smtClean="0"/>
          </a:p>
          <a:p>
            <a:pPr lvl="8" algn="r"/>
            <a:endParaRPr lang="ru-RU" sz="3600" dirty="0"/>
          </a:p>
          <a:p>
            <a:pPr lvl="8" algn="r"/>
            <a:endParaRPr lang="ru-RU" sz="3600" dirty="0" smtClean="0"/>
          </a:p>
          <a:p>
            <a:pPr lvl="8" algn="r"/>
            <a:endParaRPr lang="ru-RU" sz="3600" dirty="0"/>
          </a:p>
          <a:p>
            <a:pPr lvl="8" algn="r"/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  <a:p>
            <a:pPr marL="2271400" lvl="8" indent="0" algn="r">
              <a:buNone/>
            </a:pPr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  <a:p>
            <a:pPr marL="2271400" lvl="8" indent="0" algn="r">
              <a:buNone/>
            </a:pPr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  <a:p>
            <a:pPr marL="2271400" lvl="8" indent="0" algn="r">
              <a:buNone/>
            </a:pPr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  <a:p>
            <a:pPr marL="2271400" lvl="8" indent="0" algn="r">
              <a:buNone/>
            </a:pPr>
            <a:endParaRPr lang="ru-RU" sz="3600" dirty="0" smtClean="0"/>
          </a:p>
          <a:p>
            <a:pPr marL="2271400" lvl="8" indent="0" algn="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8182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46" y="488215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520" y="1859815"/>
            <a:ext cx="10770920" cy="3931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познавательную, речевую, исследовательскую деятельность через художественно – эстетическое развитие детей.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2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174" y="393212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4" y="1520042"/>
            <a:ext cx="11293434" cy="466700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игровые, познавательные, сенсорные, речевые исследовательские способности, моторику рук, учитывая индивидуальные и возрастные особенности ребенка.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в продуктивной деятельности и творческого потенциала детей (рисование, лепка,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цвете, форме, величине предметов, положении их в пространстве.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эстетического восприятия, эстетических чувств, творческих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9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" y="641269"/>
            <a:ext cx="5355771" cy="40656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64" y="2386940"/>
            <a:ext cx="5100355" cy="400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2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88" y="593764"/>
            <a:ext cx="5017869" cy="39426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302" y="1793961"/>
            <a:ext cx="5094514" cy="442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71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879" y="617517"/>
            <a:ext cx="7736273" cy="5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780" y="653143"/>
            <a:ext cx="8098464" cy="54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1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803" y="433449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769" y="1805049"/>
            <a:ext cx="10436431" cy="4488873"/>
          </a:xfrm>
        </p:spPr>
        <p:txBody>
          <a:bodyPr>
            <a:noAutofit/>
          </a:bodyPr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в семье благоприятные условия для развития личности ребенка, учитывая опыт детей, приобретенный в детском саду.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родителей и детей к народному творчеству и совместной деятельности по художественно-эстетическому воспитанию.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и обогащать воспитательные умения родителей, поддерживать их уверенность в собственных педагогических возможностях.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536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133</TotalTime>
  <Words>261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Batang</vt:lpstr>
      <vt:lpstr>Arial</vt:lpstr>
      <vt:lpstr>Arial Narrow</vt:lpstr>
      <vt:lpstr>Century Gothic</vt:lpstr>
      <vt:lpstr>Times New Roman</vt:lpstr>
      <vt:lpstr>Савон</vt:lpstr>
      <vt:lpstr>Проект по художественно эстетическому развитию в  1-ой младшей группе   «Весёлые ладошки»</vt:lpstr>
      <vt:lpstr>     </vt:lpstr>
      <vt:lpstr>Цель</vt:lpstr>
      <vt:lpstr>Задачи для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для родителей</vt:lpstr>
      <vt:lpstr>Результат проекта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художественно эстетическому развитию в  1-ой младшей группе   «Весёлые ладошки»</dc:title>
  <dc:creator>Кайдаш</dc:creator>
  <cp:lastModifiedBy>Кайдаш</cp:lastModifiedBy>
  <cp:revision>21</cp:revision>
  <dcterms:created xsi:type="dcterms:W3CDTF">2016-10-11T16:10:59Z</dcterms:created>
  <dcterms:modified xsi:type="dcterms:W3CDTF">2017-01-07T09:45:28Z</dcterms:modified>
</cp:coreProperties>
</file>