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F2955-FE9C-45C3-A925-91FC1F9E4337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B2A2-86C2-45E2-9D78-5C001FF7C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11FC4-F21E-423C-AE30-3355C341F1A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830BD-599E-4928-A53B-6A9961D8E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C08E1-D566-44E8-B795-F065E88BDA3E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5C04-C96D-4052-9206-9C9B47362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72327-92DD-4334-996F-B35B26340F9F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03A7E-AB74-4752-B6F2-221826DA0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9FF16-14E3-4B62-A9DC-C77DF98E952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B913-D1D0-4DF4-A41A-EB544F4F9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C8E4B-9FEE-4F73-AF94-9633AC1ABD3B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49D6-E990-43A8-88D7-2DFB55BBD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A44D7-84E1-49A1-8FF4-74BD7F72F6CC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0FCD-00F8-4BB6-BCF1-6ACC59CC5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D67F8-AE02-420D-8C00-10F5FDC9533F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5F237-0766-4928-9CF4-79AFA7567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B1E65-EB99-49F1-A6BE-576CC2CDA6B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A176-0B92-4322-928B-74D1438D2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02600-FA1F-4967-A66B-BE737D902BE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65CB-8EC4-45B3-9289-AD5A77821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969E-B8F5-43F9-B657-F25173FB143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1BBD-9B90-4301-B97A-1DB500AF9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DDEBCF">
                <a:lumMod val="54000"/>
                <a:alpha val="73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AC7E6-1796-455C-AC14-96919795A8E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D70250-5D58-4946-A839-78E71D9D5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7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1050" y="404813"/>
            <a:ext cx="4959350" cy="823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На суше как дома</a:t>
            </a:r>
          </a:p>
        </p:txBody>
      </p:sp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4572000" y="5589588"/>
            <a:ext cx="3740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Автор: ученик 3 «Б» класса</a:t>
            </a:r>
            <a:r>
              <a:rPr lang="ru-RU"/>
              <a:t> </a:t>
            </a:r>
          </a:p>
          <a:p>
            <a:r>
              <a:rPr lang="ru-RU"/>
              <a:t>«Школа №175»</a:t>
            </a:r>
          </a:p>
          <a:p>
            <a:r>
              <a:rPr lang="ru-RU">
                <a:latin typeface="Calibri" pitchFamily="34" charset="0"/>
              </a:rPr>
              <a:t>Вертяков Денис</a:t>
            </a:r>
            <a:endParaRPr lang="ru-RU"/>
          </a:p>
          <a:p>
            <a:r>
              <a:rPr lang="ru-RU"/>
              <a:t>Учитель:Пласканич О.Л.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68413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860800"/>
            <a:ext cx="28638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1700213"/>
            <a:ext cx="2106613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196975"/>
            <a:ext cx="280511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3644900"/>
            <a:ext cx="21717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3573463"/>
            <a:ext cx="2151062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2700338" y="1052513"/>
            <a:ext cx="39766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u="sng">
                <a:latin typeface="Calibri" pitchFamily="34" charset="0"/>
              </a:rPr>
              <a:t>КТО ЛИШНИЙ ?</a:t>
            </a:r>
          </a:p>
        </p:txBody>
      </p:sp>
      <p:pic>
        <p:nvPicPr>
          <p:cNvPr id="11" name="Рисунок 10" descr="ана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0605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гуа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42093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рокодил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989138"/>
            <a:ext cx="2333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серый варан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41497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ха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4149725"/>
            <a:ext cx="2057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рыба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4437063"/>
            <a:ext cx="2200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Интересные загадки</a:t>
            </a:r>
          </a:p>
        </p:txBody>
      </p:sp>
      <p:sp>
        <p:nvSpPr>
          <p:cNvPr id="3" name="Овал 2"/>
          <p:cNvSpPr/>
          <p:nvPr/>
        </p:nvSpPr>
        <p:spPr>
          <a:xfrm>
            <a:off x="755576" y="1628800"/>
            <a:ext cx="3456384" cy="156247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Я вовсе без ног, но двигаюсь ловко по земле и воде, помогает сноровка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4860032" y="1772816"/>
            <a:ext cx="3456384" cy="187220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С последней буквы алфавита Я начинаюсь – не беда, зато быстра и деловита, лишь хвост теряю иногда</a:t>
            </a:r>
          </a:p>
        </p:txBody>
      </p:sp>
      <p:sp>
        <p:nvSpPr>
          <p:cNvPr id="7" name="Овал 6"/>
          <p:cNvSpPr/>
          <p:nvPr/>
        </p:nvSpPr>
        <p:spPr>
          <a:xfrm>
            <a:off x="1043608" y="3789040"/>
            <a:ext cx="3456384" cy="187220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Живу на суше и в воде, мой панцирь очень нужен мне, я эти домом дорожу, хоть очень медленно хожу  </a:t>
            </a:r>
          </a:p>
        </p:txBody>
      </p:sp>
      <p:sp>
        <p:nvSpPr>
          <p:cNvPr id="11" name="Овал 10"/>
          <p:cNvSpPr/>
          <p:nvPr/>
        </p:nvSpPr>
        <p:spPr>
          <a:xfrm>
            <a:off x="5148064" y="4005064"/>
            <a:ext cx="3456384" cy="187220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 реке плывёт бревно. Ох, и злющее оно. Тем, кто в речку угодил, нос откусит 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2484438" y="2349500"/>
            <a:ext cx="43259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 i="1">
                <a:latin typeface="Calibri" pitchFamily="34" charset="0"/>
              </a:rPr>
              <a:t>Спасибо за </a:t>
            </a:r>
          </a:p>
          <a:p>
            <a:pPr algn="ctr"/>
            <a:r>
              <a:rPr lang="ru-RU" sz="6000" b="1" i="1">
                <a:latin typeface="Calibri" pitchFamily="34" charset="0"/>
              </a:rPr>
              <a:t>внимание!!!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2195513" y="1104900"/>
            <a:ext cx="4857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Calibri" pitchFamily="34" charset="0"/>
              </a:rPr>
              <a:t>Пресмыкающиеся</a:t>
            </a:r>
          </a:p>
        </p:txBody>
      </p:sp>
      <p:sp>
        <p:nvSpPr>
          <p:cNvPr id="7" name="Овал 6"/>
          <p:cNvSpPr/>
          <p:nvPr/>
        </p:nvSpPr>
        <p:spPr>
          <a:xfrm>
            <a:off x="395536" y="1952881"/>
            <a:ext cx="2376264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Способ передвижения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извиваются всем телом - пресмыкаются</a:t>
            </a:r>
          </a:p>
        </p:txBody>
      </p:sp>
      <p:sp>
        <p:nvSpPr>
          <p:cNvPr id="12" name="Овал 11"/>
          <p:cNvSpPr/>
          <p:nvPr/>
        </p:nvSpPr>
        <p:spPr>
          <a:xfrm>
            <a:off x="3203848" y="2002585"/>
            <a:ext cx="2753162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5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Холоднокровные,наземные</a:t>
            </a:r>
            <a:r>
              <a:rPr lang="ru-RU" sz="17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животные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6516216" y="4292256"/>
            <a:ext cx="2376264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Откладывают яйца на суше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467544" y="4293096"/>
            <a:ext cx="2376264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По мере роста линяют, меняют старую кожу на новую</a:t>
            </a:r>
          </a:p>
        </p:txBody>
      </p:sp>
      <p:sp>
        <p:nvSpPr>
          <p:cNvPr id="15" name="Овал 14"/>
          <p:cNvSpPr/>
          <p:nvPr/>
        </p:nvSpPr>
        <p:spPr>
          <a:xfrm>
            <a:off x="3356248" y="4293096"/>
            <a:ext cx="2753162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Орган дыхания - лёгкие</a:t>
            </a:r>
          </a:p>
        </p:txBody>
      </p:sp>
      <p:sp>
        <p:nvSpPr>
          <p:cNvPr id="16" name="Овал 15"/>
          <p:cNvSpPr/>
          <p:nvPr/>
        </p:nvSpPr>
        <p:spPr>
          <a:xfrm>
            <a:off x="6516216" y="1991693"/>
            <a:ext cx="2376264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Имеют 6 основных органов чувств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539750" y="836613"/>
            <a:ext cx="83200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i="1">
                <a:latin typeface="Calibri" pitchFamily="34" charset="0"/>
              </a:rPr>
              <a:t>Пресмыкающиеся нашей страны</a:t>
            </a:r>
          </a:p>
        </p:txBody>
      </p:sp>
      <p:pic>
        <p:nvPicPr>
          <p:cNvPr id="4" name="Рисунок 3" descr="пр.ящериц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89138"/>
            <a:ext cx="2087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84213" y="2997200"/>
            <a:ext cx="1947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Прыткая ящерица</a:t>
            </a:r>
          </a:p>
        </p:txBody>
      </p:sp>
      <p:pic>
        <p:nvPicPr>
          <p:cNvPr id="6" name="Рисунок 5" descr="жив.ящ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2924175"/>
            <a:ext cx="25923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916238" y="2997200"/>
            <a:ext cx="2524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Живородящая ящерица</a:t>
            </a:r>
          </a:p>
        </p:txBody>
      </p:sp>
      <p:pic>
        <p:nvPicPr>
          <p:cNvPr id="8" name="Рисунок 7" descr="уж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916113"/>
            <a:ext cx="18732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еретениц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4221163"/>
            <a:ext cx="208756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гадюка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42926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6443663" y="4292600"/>
            <a:ext cx="93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гадюка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900113" y="4221163"/>
            <a:ext cx="133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веретеница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7019925" y="1989138"/>
            <a:ext cx="447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уж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Пресмыкающиеся жарких стран</a:t>
            </a:r>
          </a:p>
        </p:txBody>
      </p:sp>
      <p:pic>
        <p:nvPicPr>
          <p:cNvPr id="16386" name="Рисунок 3" descr="пит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26352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4" descr="крокодил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412875"/>
            <a:ext cx="23764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5" descr="кобр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1196975"/>
            <a:ext cx="2374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 descr="игуан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4365625"/>
            <a:ext cx="216058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7" descr="гигантская черепаха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87675" y="3573463"/>
            <a:ext cx="20891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серый варан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4941888"/>
            <a:ext cx="194468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9" descr="хаелеон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6325" y="32131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10"/>
          <p:cNvSpPr txBox="1">
            <a:spLocks noChangeArrowheads="1"/>
          </p:cNvSpPr>
          <p:nvPr/>
        </p:nvSpPr>
        <p:spPr bwMode="auto">
          <a:xfrm>
            <a:off x="1187450" y="1844675"/>
            <a:ext cx="839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Питон </a:t>
            </a:r>
          </a:p>
        </p:txBody>
      </p:sp>
      <p:sp>
        <p:nvSpPr>
          <p:cNvPr id="16394" name="TextBox 11"/>
          <p:cNvSpPr txBox="1">
            <a:spLocks noChangeArrowheads="1"/>
          </p:cNvSpPr>
          <p:nvPr/>
        </p:nvSpPr>
        <p:spPr bwMode="auto">
          <a:xfrm>
            <a:off x="3492500" y="1484313"/>
            <a:ext cx="1125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крокодил</a:t>
            </a:r>
          </a:p>
        </p:txBody>
      </p:sp>
      <p:sp>
        <p:nvSpPr>
          <p:cNvPr id="16395" name="TextBox 12"/>
          <p:cNvSpPr txBox="1">
            <a:spLocks noChangeArrowheads="1"/>
          </p:cNvSpPr>
          <p:nvPr/>
        </p:nvSpPr>
        <p:spPr bwMode="auto">
          <a:xfrm>
            <a:off x="6732588" y="1557338"/>
            <a:ext cx="7667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кобра</a:t>
            </a:r>
          </a:p>
        </p:txBody>
      </p:sp>
      <p:sp>
        <p:nvSpPr>
          <p:cNvPr id="16396" name="TextBox 13"/>
          <p:cNvSpPr txBox="1">
            <a:spLocks noChangeArrowheads="1"/>
          </p:cNvSpPr>
          <p:nvPr/>
        </p:nvSpPr>
        <p:spPr bwMode="auto">
          <a:xfrm>
            <a:off x="6443663" y="3500438"/>
            <a:ext cx="1125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ха</a:t>
            </a:r>
            <a:r>
              <a:rPr lang="ru-RU" i="1">
                <a:latin typeface="Calibri" pitchFamily="34" charset="0"/>
              </a:rPr>
              <a:t>мелеон</a:t>
            </a:r>
            <a:endParaRPr lang="ru-RU">
              <a:latin typeface="Calibri" pitchFamily="34" charset="0"/>
            </a:endParaRPr>
          </a:p>
        </p:txBody>
      </p:sp>
      <p:sp>
        <p:nvSpPr>
          <p:cNvPr id="16397" name="TextBox 14"/>
          <p:cNvSpPr txBox="1">
            <a:spLocks noChangeArrowheads="1"/>
          </p:cNvSpPr>
          <p:nvPr/>
        </p:nvSpPr>
        <p:spPr bwMode="auto">
          <a:xfrm>
            <a:off x="3419475" y="3860800"/>
            <a:ext cx="1212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гигантскаячерепаха</a:t>
            </a:r>
          </a:p>
        </p:txBody>
      </p: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900113" y="47244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игуана</a:t>
            </a:r>
          </a:p>
        </p:txBody>
      </p:sp>
      <p:sp>
        <p:nvSpPr>
          <p:cNvPr id="16399" name="TextBox 16"/>
          <p:cNvSpPr txBox="1">
            <a:spLocks noChangeArrowheads="1"/>
          </p:cNvSpPr>
          <p:nvPr/>
        </p:nvSpPr>
        <p:spPr bwMode="auto">
          <a:xfrm>
            <a:off x="6443663" y="5805488"/>
            <a:ext cx="145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Серый варан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2484438" y="692150"/>
            <a:ext cx="37607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Ящерицы </a:t>
            </a:r>
            <a:r>
              <a:rPr lang="ru-RU" sz="2400">
                <a:latin typeface="Calibri" pitchFamily="34" charset="0"/>
              </a:rPr>
              <a:t>питаются насекомыми. Если ящерицу схватит </a:t>
            </a:r>
          </a:p>
          <a:p>
            <a:pPr algn="ctr"/>
            <a:r>
              <a:rPr lang="ru-RU" sz="2400">
                <a:latin typeface="Calibri" pitchFamily="34" charset="0"/>
              </a:rPr>
              <a:t>хищник, она оставит ему свой хвост, а на его месте</a:t>
            </a:r>
          </a:p>
          <a:p>
            <a:pPr algn="ctr"/>
            <a:r>
              <a:rPr lang="ru-RU" sz="2400">
                <a:latin typeface="Calibri" pitchFamily="34" charset="0"/>
              </a:rPr>
              <a:t>вырастет новый.</a:t>
            </a:r>
          </a:p>
        </p:txBody>
      </p:sp>
      <p:pic>
        <p:nvPicPr>
          <p:cNvPr id="17410" name="Рисунок 2" descr="ящерица до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141663"/>
            <a:ext cx="251936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4356100" y="38608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2" name="Рисунок 4" descr="ящ с х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068638"/>
            <a:ext cx="25193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971550" y="692150"/>
            <a:ext cx="7488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З</a:t>
            </a:r>
            <a:r>
              <a:rPr lang="ru-RU" sz="2400" b="1">
                <a:latin typeface="Calibri" pitchFamily="34" charset="0"/>
              </a:rPr>
              <a:t>меи</a:t>
            </a:r>
            <a:r>
              <a:rPr lang="ru-RU" sz="2400">
                <a:latin typeface="Calibri" pitchFamily="34" charset="0"/>
              </a:rPr>
              <a:t> в отличие от ящериц</a:t>
            </a:r>
            <a:r>
              <a:rPr lang="ru-RU" sz="2400" b="1" i="1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питаются крупной добычей: </a:t>
            </a:r>
          </a:p>
          <a:p>
            <a:pPr algn="ctr"/>
            <a:r>
              <a:rPr lang="ru-RU" sz="2400">
                <a:latin typeface="Calibri" pitchFamily="34" charset="0"/>
              </a:rPr>
              <a:t>мышами, ящерицами, лягушками. Их укусы опасны и для людей.</a:t>
            </a:r>
          </a:p>
        </p:txBody>
      </p:sp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908175" y="1916113"/>
            <a:ext cx="5338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alibri" pitchFamily="34" charset="0"/>
              </a:rPr>
              <a:t>Самая крупная змея – анаконда, водяной удав.</a:t>
            </a:r>
          </a:p>
        </p:txBody>
      </p:sp>
      <p:pic>
        <p:nvPicPr>
          <p:cNvPr id="18435" name="Рисунок 7" descr="ана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852738"/>
            <a:ext cx="424815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971550" y="692150"/>
            <a:ext cx="388778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Хамелеоны</a:t>
            </a:r>
            <a:r>
              <a:rPr lang="ru-RU" sz="2400">
                <a:latin typeface="Calibri" pitchFamily="34" charset="0"/>
              </a:rPr>
              <a:t>  - меняют свой цвет в зависимости от своего состояния – гнев, страх, усталость, голод, жажда.    </a:t>
            </a: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042988" y="3429000"/>
            <a:ext cx="40338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Комодский дракон</a:t>
            </a:r>
            <a:r>
              <a:rPr lang="ru-RU" sz="2400" i="1">
                <a:latin typeface="Calibri" pitchFamily="34" charset="0"/>
              </a:rPr>
              <a:t>  </a:t>
            </a:r>
            <a:r>
              <a:rPr lang="ru-RU" sz="2400">
                <a:latin typeface="Calibri" pitchFamily="34" charset="0"/>
              </a:rPr>
              <a:t>- огромная ящерица, питается живыми существами. Чаще их добычей становятся больные и слабые животные.    </a:t>
            </a:r>
          </a:p>
        </p:txBody>
      </p:sp>
      <p:pic>
        <p:nvPicPr>
          <p:cNvPr id="19459" name="Рисунок 3" descr="х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836613"/>
            <a:ext cx="2449513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 descr="дракон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425825"/>
            <a:ext cx="3081338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042988" y="981075"/>
            <a:ext cx="36734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Сухопутные черепахи </a:t>
            </a:r>
            <a:r>
              <a:rPr lang="ru-RU" sz="2400">
                <a:latin typeface="Calibri" pitchFamily="34" charset="0"/>
              </a:rPr>
              <a:t>– питаются растениями. Твёрдый панцирь защищает черепах от хищников.</a:t>
            </a:r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900113" y="3716338"/>
            <a:ext cx="38163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Крокодилы – </a:t>
            </a:r>
            <a:r>
              <a:rPr lang="ru-RU" sz="2400">
                <a:latin typeface="Calibri" pitchFamily="34" charset="0"/>
              </a:rPr>
              <a:t>живут в воде, ловят рыбу или подстерегают пришедших на водопой животных.</a:t>
            </a:r>
          </a:p>
        </p:txBody>
      </p:sp>
      <p:pic>
        <p:nvPicPr>
          <p:cNvPr id="20483" name="Рисунок 3" descr="черепах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981075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крокодил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716338"/>
            <a:ext cx="288131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Значение пресмыкающихся</a:t>
            </a:r>
          </a:p>
        </p:txBody>
      </p:sp>
      <p:sp>
        <p:nvSpPr>
          <p:cNvPr id="2150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В природе</a:t>
            </a:r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Входят в звенья пищевых цепей</a:t>
            </a:r>
          </a:p>
          <a:p>
            <a:pPr eaLnBrk="1" hangingPunct="1"/>
            <a:r>
              <a:rPr lang="ru-RU" smtClean="0"/>
              <a:t>Регулируют численность других живых организмов в природе</a:t>
            </a:r>
          </a:p>
          <a:p>
            <a:pPr eaLnBrk="1" hangingPunct="1"/>
            <a:endParaRPr lang="ru-RU" smtClean="0"/>
          </a:p>
        </p:txBody>
      </p:sp>
      <p:sp>
        <p:nvSpPr>
          <p:cNvPr id="21508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В жизни человека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Уничтожают грызунов и насекомых, вредных для человека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Мясо и кожа используются в хозяйстве человека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Из змеиного яда изготавливают лекарственные препараты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Ядовитые укусы змеи опасны дл человека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Иногда вредят хозяйству человека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190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Слайд 1</vt:lpstr>
      <vt:lpstr>Слайд 2</vt:lpstr>
      <vt:lpstr>Слайд 3</vt:lpstr>
      <vt:lpstr>Пресмыкающиеся жарких стран</vt:lpstr>
      <vt:lpstr>Слайд 5</vt:lpstr>
      <vt:lpstr>Слайд 6</vt:lpstr>
      <vt:lpstr>Слайд 7</vt:lpstr>
      <vt:lpstr>Слайд 8</vt:lpstr>
      <vt:lpstr>Значение пресмыкающихся</vt:lpstr>
      <vt:lpstr>Слайд 10</vt:lpstr>
      <vt:lpstr>Интересные загадки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Е. Смирнова</dc:creator>
  <cp:lastModifiedBy>user</cp:lastModifiedBy>
  <cp:revision>47</cp:revision>
  <dcterms:created xsi:type="dcterms:W3CDTF">2014-12-03T11:36:53Z</dcterms:created>
  <dcterms:modified xsi:type="dcterms:W3CDTF">2016-03-29T10:21:18Z</dcterms:modified>
</cp:coreProperties>
</file>