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Гульнара\Мои документы\Downloads\slide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2968" cy="3888432"/>
          </a:xfrm>
          <a:prstGeom prst="rect">
            <a:avLst/>
          </a:prstGeom>
          <a:noFill/>
        </p:spPr>
      </p:pic>
      <p:pic>
        <p:nvPicPr>
          <p:cNvPr id="6" name="Picture 4" descr="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2907556" cy="25474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4365104"/>
            <a:ext cx="489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Абушахманова Гульнара Ильдаровна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квалификационной  категории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Федотова Наталья Станиславовна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квалификационной  категории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№ 7 «Чебурашка» ЗМР РТ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:\Мои документы\Гульнара\Фото старшая гр. 2013-14г\DSCN04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18795"/>
            <a:ext cx="2880320" cy="2910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03848" y="260648"/>
            <a:ext cx="457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«КВН»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«Наши пернатые друзья»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:\Мои документы\Гульнара\Фото старшая гр. 2013-14г\DSCN04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3171405" cy="2378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1" name="Picture 5" descr="H:\Мои документы\Гульнара\Фото старшая гр. 2013-14г\DSCN046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3315421" cy="2702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2" name="Picture 6" descr="H:\Мои документы\Гульнара\Фото старшая гр. 2013-14г\DSCN049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3459437" cy="2738887"/>
          </a:xfrm>
          <a:prstGeom prst="rect">
            <a:avLst/>
          </a:prstGeom>
          <a:noFill/>
        </p:spPr>
      </p:pic>
      <p:pic>
        <p:nvPicPr>
          <p:cNvPr id="24583" name="Picture 7" descr="H:\Мои документы\Гульнара\Фото старшая гр. 2013-14г\DSCN045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3123454" cy="2773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88640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Экскурсию в библиотеку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января -  «День зимующих птиц России».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с интересом рассматривали иллюстрации птиц, детские книги, лепили птиц, слушали рассказ библиотекаря. </a:t>
            </a:r>
          </a:p>
          <a:p>
            <a:endParaRPr lang="ru-RU" dirty="0"/>
          </a:p>
        </p:txBody>
      </p:sp>
      <p:pic>
        <p:nvPicPr>
          <p:cNvPr id="2050" name="Picture 2" descr="I:\ДРУЗЬЯ птиц для стенда\P10904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3859784" cy="2678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I:\ДРУЗЬЯ птиц для стенда\P10904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4248472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I:\ДРУЗЬЯ птиц для стенда\P10904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17032"/>
            <a:ext cx="3859784" cy="2894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260648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Экскурсия в  музей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«Птичьи трели».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интересом рассматривали чучела птиц,   изготавливали птиц, слушали рассказы экскурсоводов.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:\Мои документы\Гульнара\Фотографии\Детский сад - главная\Поход в Музей-выставка кошек\P10501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176464" cy="3417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H:\Мои документы\Гульнара\Фотографии\Детский сад - главная\фото 2\P32708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77072"/>
            <a:ext cx="3391868" cy="254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H:\Мои документы\Гульнара\Фотографии\Фото с телефона\Фото006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998930" cy="3806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всего разнообразия проводимых мероприятий воспитателями  будь то:  НОД, беседы, наблюдения, дидактические и подвижные игры, чтение художественной литературы, прослушивание аудиозаписи, праздники и развлечения, акции, работа с родителями, изучение правил поведения в природе. </a:t>
            </a:r>
          </a:p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 каждому помнить, что птицы –наши друзья. </a:t>
            </a:r>
            <a:endParaRPr lang="ru-RU" dirty="0"/>
          </a:p>
        </p:txBody>
      </p:sp>
      <p:pic>
        <p:nvPicPr>
          <p:cNvPr id="3074" name="Picture 2" descr="E:\Documents\Гульнара\Акция Берегите птиц\SAM_08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5913" y="3431930"/>
            <a:ext cx="3735435" cy="321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Documents\Гульнара\Весна 2 млгр\IMG_20160512_0947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340768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Documents\Гульнара\Весна 2 млгр\IMG_20160513_1020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3133"/>
            <a:ext cx="3379885" cy="253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327124"/>
            <a:ext cx="85689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Решили конкурс красоты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лесу устроить птицы.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Щебечут сойки и дрозды,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же быть царицей.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 совы прекрасней звезд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Hа синем небосклоне.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веер глухариный хвост -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же быть на троне?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может строгое жюри: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Медведь, кабан, лисица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Решить до утренней зари,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же быть царицей.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Красив у иволги наряд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 лесной синицы.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поют, они свистят,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быть первыми хотят.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 же быть царицей?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все прекрасны птицы!»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9512" y="4785027"/>
            <a:ext cx="86409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Идея приобщения человека к природе, к её познаванию имеет глубокие корни в педагогической науке. Выдающиеся мыслители и педагоги прошлого, такие как Ж.Ж.Руссо, Я.А.Каменский видели в природе могучий источник знаний, средство для развития ума, чувств и воли.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Взаимоотношение человека с природой и её обитателями – актуальный вопрос современности. Оно осуществимо при наличии в каждом ребенке достаточного уровня экологической культуры, экологического сознания, формирование которых начинается с раннего детства и продолжается всю жизнь.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D:\Мои документы\Синичкин день\свиристел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2727598" cy="1913413"/>
          </a:xfrm>
          <a:prstGeom prst="rect">
            <a:avLst/>
          </a:prstGeom>
          <a:noFill/>
          <a:ln w="2857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9" name="Picture 3" descr="D:\Мои документы\Синичкин день\снегирь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678262" cy="190998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0" name="Picture 1" descr="D:\Мои документы\Синичкин день\воробьи прикол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2702521" cy="1873657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" name="Picture 2" descr="D:\Мои документы\Синичкин день\86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2703215" cy="1908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2" y="1873217"/>
            <a:ext cx="885698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знакомлению детей с птицами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16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ель: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Сформировать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дошкольного возраста общие представления о птицах, о разнообразии птиц. Развивать умение сравнивать, выделяя контрастные признаки различия и некоторого сходства (окраска, величина, поведение, способы передвижения, питания,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размножения).</a:t>
            </a:r>
            <a:r>
              <a:rPr lang="ru-RU" sz="1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Воспитывать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любознательность и интерес к птицам, желание сберечь и сохранить красоту природы.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детей с жизнью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перелетных и оседлых, зимующих)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Систематизировать знания о жизненных проявлениях птиц (питание, рост, развитие, размножение).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представления о влиянии состояния окружающей среды на птиц.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правильному поведению в природной среде.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эстетическое отношение к окружающей действительности и желание отражать впечатления, полученные в процессе общения с природой в изобразительной деятельности.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гуманное отношение ко всему живому, чувство милосердия.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Повысить уровень экологической культуры родителей.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Природа одно из важных средств воспитания.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Убеждения человека формируется с детства. Одна из главных нравственных задач, стоящих перед воспитателем воспитывать  любовь к Родине, а значит, и бережное отношение  к родной природе.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260649"/>
            <a:ext cx="820891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Наблюдать за птицами начинаем в уголке природы и ставим цель: 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накоплению ребенком ярких впечатлений о природе. Развивать умение наблюдать за живыми объектами: рассматривать, обследовать, прислушиваться, называть что увидел, передавать особенности голосом и в движениях.  Узнавать птиц на картинках, в природе, в художественной литературе,  различать и называть их;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эмоциональную отзывчивость  и разнообразие переживаний детей в процессе общения с природой: доброжелательность, любопытство при встречи с объектами, удивление.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в детях желание заботиться  о птицах, привлекать детей к посильной деятельности по уходу за птицами  в уголке природы.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7" name="Picture 3" descr="H:\Мои документы\Гульнара\фотограф 2\DSC035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852936"/>
            <a:ext cx="3024336" cy="3456588"/>
          </a:xfrm>
          <a:prstGeom prst="rect">
            <a:avLst/>
          </a:prstGeom>
          <a:noFill/>
        </p:spPr>
      </p:pic>
      <p:pic>
        <p:nvPicPr>
          <p:cNvPr id="5122" name="Picture 2" descr="I:\ДРУЗЬЯ птиц для стенда\DSCF50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3651576" cy="2057418"/>
          </a:xfrm>
          <a:prstGeom prst="rect">
            <a:avLst/>
          </a:prstGeom>
          <a:noFill/>
        </p:spPr>
      </p:pic>
      <p:pic>
        <p:nvPicPr>
          <p:cNvPr id="4098" name="Picture 2" descr="E:\Documents\Гульнара\Весна 2 млгр\IMG_20160512_09495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9697" y="4711194"/>
            <a:ext cx="2824605" cy="211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32277"/>
            <a:ext cx="8424936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Каких животных и птиц мы чаще всего видим в наших городах и лесах? Конечно, птиц. Здесь, в нашем городе, пернатые живут бок о бок с нами и радуют нас своим пением и красочным нарядом. Поэтому за ними проще наблюдать, чем за большинством млекопитающих, которые скрываются в укромных местах. Значит, мы можем по птицам судить о состоянии природы вокруг нас. Птицы чувствительны к загрязнению окружающей среды.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тревожный сигнал. Любителям природы бедственное ее положение хорошо известно. Пернатые словно предупреждают нас об опасности, которая грозит людям из-за уничтожения природы. Ведь, как и птицы, мы питаемся тем, что растет на земле, как и им, нам нужны чистая вода и чистый воздух.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5535" y="2379236"/>
            <a:ext cx="81369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экологическом календаре есть много дней, посвященных птицам.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 ноября – «Синичкин день»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вешиваем кормушки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птиц которые изготовили дети совместно с родителями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780928"/>
            <a:ext cx="3048000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509118"/>
            <a:ext cx="2933492" cy="2200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Picture 4" descr="H:\Мои документы\Гуля нов\Дети фотографии\Фото168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48979"/>
            <a:ext cx="3360373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6008" cy="69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73006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марта - </a:t>
            </a: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русскому обычаю пекут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Жаворонки»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апреля –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«Международный день птиц»</a:t>
            </a: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проводим праздники и разнообразные  мини -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спектакли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акции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I:\ДРУЗЬЯ птиц для стенда\DSCN13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44" y="4149080"/>
            <a:ext cx="3243413" cy="2432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E:\Documents\Гульнара\День птиц\DSCF20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065" y="878405"/>
            <a:ext cx="3967399" cy="2929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E:\Documents\Гульнара\День птиц\DSCF205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949" y="909414"/>
            <a:ext cx="4120511" cy="2898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E:\Documents\Гульнара\Акция Берегите птиц\SAM_082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066" y="4149080"/>
            <a:ext cx="3967398" cy="2590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191539"/>
            <a:ext cx="84249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с детьми изготавливают скворечники для «прилёта» скворцов и мы развешиваем их   на территории  детского сада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I:\ДРУЗЬЯ птиц для стенда\IMG_20160505_1108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776314"/>
            <a:ext cx="3788315" cy="2841236"/>
          </a:xfrm>
          <a:prstGeom prst="rect">
            <a:avLst/>
          </a:prstGeom>
          <a:noFill/>
        </p:spPr>
      </p:pic>
      <p:pic>
        <p:nvPicPr>
          <p:cNvPr id="18435" name="Picture 3" descr="I:\ДРУЗЬЯ птиц для стенда\IMG_20160505_1116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140968"/>
            <a:ext cx="3436350" cy="3528392"/>
          </a:xfrm>
          <a:prstGeom prst="rect">
            <a:avLst/>
          </a:prstGeom>
          <a:noFill/>
        </p:spPr>
      </p:pic>
      <p:pic>
        <p:nvPicPr>
          <p:cNvPr id="18436" name="Picture 4" descr="I:\ДРУЗЬЯ птиц для стенда\IMG_20160505_1113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3384376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3568" y="1348698"/>
            <a:ext cx="7632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60648"/>
            <a:ext cx="835292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Разнообразный мир птиц пробуждают у ребят живой интерес к природе, побуждает их к деятельности, обогащает и стимулирует детское художественное творчество. Дети с увлечением рисуют картины природы, передавая в них свои чувства, эмоции, впечатления.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I:\ДРУЗЬЯ птиц для стенда\DSCN16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593085" cy="2520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3" descr="H:\Мои документы\Гульнара\Фото старшая гр. 2013-14г\DSCN04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480" y="1151353"/>
            <a:ext cx="3411519" cy="2558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4" descr="H:\Мои документы\Гульнара\Фото старшая гр. 2013-14г\DSCN04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221" y="3819197"/>
            <a:ext cx="3600400" cy="2782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I:\ДРУЗЬЯ птиц для стенда\IMG_192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480" y="3857740"/>
            <a:ext cx="3528392" cy="26463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:\b298897a75e444184076c614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 descr="I:\ДРУЗЬЯ птиц для стенда\IMG_20150403_1001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2808312" cy="3213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0" name="Picture 2" descr="I:\ДРУЗЬЯ птиц для стенда\IMG_20150403_1013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3456384" cy="2886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275856" y="260648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Поделки руками родителей и детей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I:\ДРУЗЬЯ птиц для стенда\DSC_0204 - копия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812709"/>
            <a:ext cx="4323533" cy="2882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7730" y="3991775"/>
            <a:ext cx="2288445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E:\Documents\Гульнара\День птиц\DSCF204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570" y="3991775"/>
            <a:ext cx="2651686" cy="2664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763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олег</cp:lastModifiedBy>
  <cp:revision>43</cp:revision>
  <dcterms:modified xsi:type="dcterms:W3CDTF">2017-01-07T13:16:21Z</dcterms:modified>
</cp:coreProperties>
</file>