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задач с помощью пропорций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24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128+ (-58)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-35+ (-29)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-22-44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12,5*(-10)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558: (-10)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-21*(-0,1)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-5,5</a:t>
            </a:r>
            <a:r>
              <a:rPr lang="ru-RU" dirty="0" smtClean="0">
                <a:sym typeface="Wingdings" panose="05000000000000000000" pitchFamily="2" charset="2"/>
              </a:rPr>
              <a:t>:(-0,1)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39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Задача№1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Конфеты расфасовали в 30 коробок по 150 г  в каждой. Сколько получится коробок, если это же количество конфет фасовать в коробки по 250г?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61464">
            <a:off x="5429315" y="3616988"/>
            <a:ext cx="2999508" cy="1701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598">
            <a:off x="1808510" y="401605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818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Рассуждаем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1. Какая пропорциональность в данной задаче?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2. Если увеличиваем вес конфет в пачке, что происходит с числом коробок?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Решение:</a:t>
                </a:r>
              </a:p>
              <a:p>
                <a:pPr marL="0" indent="0">
                  <a:buNone/>
                </a:pPr>
                <a:r>
                  <a:rPr lang="ru-RU" dirty="0" smtClean="0"/>
                  <a:t>30 коробок – 150 г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Х коробок – 250 г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250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150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dirty="0" smtClean="0"/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30∗150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250</m:t>
                        </m:r>
                      </m:den>
                    </m:f>
                  </m:oMath>
                </a14:m>
                <a:r>
                  <a:rPr lang="ru-RU" dirty="0" smtClean="0"/>
                  <a:t> = 18 (коробок)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Ответ : 18 коробок</a:t>
                </a:r>
              </a:p>
              <a:p>
                <a:pPr marL="0" indent="0" algn="ctr">
                  <a:buNone/>
                </a:pPr>
                <a:r>
                  <a:rPr lang="ru-RU" b="1" dirty="0" smtClean="0"/>
                  <a:t>№195</a:t>
                </a:r>
                <a:endParaRPr lang="ru-RU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219" t="-2667" b="-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18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Три предпринимателя вложили в проект соответственно 4, 6 и 8 млн рублей и получили 36 млн рублей прибыли. Как они должны распределить эту прибыль?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89040"/>
            <a:ext cx="4235150" cy="24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54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Рассуждаем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1.В каком отношении были вложены деньги?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2. В каком отношении должна быть распределена прибыль?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3. Сколько частей вложения?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Решение: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4+6+8=18 частей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36:18=2 (млн р.) – на 1 часть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2*4=8 (млн р.)-1-й предприниматель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2*6=12 </a:t>
            </a:r>
            <a:r>
              <a:rPr lang="ru-RU" dirty="0"/>
              <a:t>(млн р</a:t>
            </a:r>
            <a:r>
              <a:rPr lang="ru-RU" dirty="0" smtClean="0"/>
              <a:t>.)-2-й </a:t>
            </a:r>
            <a:r>
              <a:rPr lang="ru-RU" dirty="0"/>
              <a:t>предприниматель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2*8=16</a:t>
            </a:r>
            <a:r>
              <a:rPr lang="ru-RU" dirty="0"/>
              <a:t> (млн р</a:t>
            </a:r>
            <a:r>
              <a:rPr lang="ru-RU" dirty="0" smtClean="0"/>
              <a:t>.)-3-й предприниматель</a:t>
            </a:r>
          </a:p>
          <a:p>
            <a:pPr marL="0" indent="0">
              <a:buNone/>
            </a:pPr>
            <a:r>
              <a:rPr lang="ru-RU" dirty="0" smtClean="0"/>
              <a:t>Ответ: 8,12 и 16 млн рублей соответственно.</a:t>
            </a:r>
          </a:p>
          <a:p>
            <a:pPr marL="0" indent="0" algn="ctr">
              <a:buNone/>
            </a:pPr>
            <a:r>
              <a:rPr lang="ru-RU" b="1" dirty="0" smtClean="0"/>
              <a:t>№200  (а) – </a:t>
            </a:r>
            <a:r>
              <a:rPr lang="ru-RU" b="1" dirty="0" err="1" smtClean="0"/>
              <a:t>стр</a:t>
            </a:r>
            <a:r>
              <a:rPr lang="ru-RU" b="1" dirty="0" smtClean="0"/>
              <a:t> 65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061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Участок земли разделили между четырьмя предпринимателями пропорционально количеству членов их семей. В первой семье – 4 человека, во второй – 6 человек,  в третьей – 7 человек, в четвертой – 3 человека. Какой процент площади участка получила каждая семья?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77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Рассуждаем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Сколько процентов составляет весь участок?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Каким будет отношение?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Решение: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4+6+7+3=20 частей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100:20=5(%) – на 1 часть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5*4=20 (%) – 1 семья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5*6=30 </a:t>
            </a:r>
            <a:r>
              <a:rPr lang="ru-RU" dirty="0"/>
              <a:t>(%) – </a:t>
            </a:r>
            <a:r>
              <a:rPr lang="ru-RU" dirty="0" smtClean="0"/>
              <a:t>2 </a:t>
            </a:r>
            <a:r>
              <a:rPr lang="ru-RU" dirty="0"/>
              <a:t>семья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5*7=35 </a:t>
            </a:r>
            <a:r>
              <a:rPr lang="ru-RU" dirty="0"/>
              <a:t>(%) – </a:t>
            </a:r>
            <a:r>
              <a:rPr lang="ru-RU" dirty="0" smtClean="0"/>
              <a:t>3 </a:t>
            </a:r>
            <a:r>
              <a:rPr lang="ru-RU" dirty="0"/>
              <a:t>семья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5*3=15 </a:t>
            </a:r>
            <a:r>
              <a:rPr lang="ru-RU" dirty="0"/>
              <a:t>(%) – </a:t>
            </a:r>
            <a:r>
              <a:rPr lang="ru-RU" dirty="0" smtClean="0"/>
              <a:t>4 семья</a:t>
            </a:r>
          </a:p>
          <a:p>
            <a:pPr marL="0" indent="0">
              <a:buNone/>
            </a:pPr>
            <a:r>
              <a:rPr lang="ru-RU" dirty="0" smtClean="0"/>
              <a:t>Ответ: 20, 30, 35, 15 % соответственно</a:t>
            </a:r>
          </a:p>
          <a:p>
            <a:pPr marL="0" indent="0" algn="ctr">
              <a:buNone/>
            </a:pPr>
            <a:r>
              <a:rPr lang="ru-RU" b="1" dirty="0" smtClean="0"/>
              <a:t>№202, 204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5595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№207, №214(</a:t>
            </a:r>
            <a:r>
              <a:rPr lang="ru-RU" dirty="0" err="1" smtClean="0"/>
              <a:t>а,б</a:t>
            </a:r>
            <a:r>
              <a:rPr lang="ru-RU" dirty="0" smtClean="0"/>
              <a:t>), №224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42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199</TotalTime>
  <Words>357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Решение задач с помощью пропорций</vt:lpstr>
      <vt:lpstr>Устный счет</vt:lpstr>
      <vt:lpstr>Задача№1 </vt:lpstr>
      <vt:lpstr>Рассуждаем</vt:lpstr>
      <vt:lpstr>Задача №2</vt:lpstr>
      <vt:lpstr>Рассуждаем</vt:lpstr>
      <vt:lpstr>Задача № 3</vt:lpstr>
      <vt:lpstr>Рассуждаем</vt:lpstr>
      <vt:lpstr>Дома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с помощью пропорций</dc:title>
  <dc:creator>Зав.уч. СС</dc:creator>
  <cp:lastModifiedBy>user</cp:lastModifiedBy>
  <cp:revision>8</cp:revision>
  <dcterms:created xsi:type="dcterms:W3CDTF">2015-10-12T06:52:30Z</dcterms:created>
  <dcterms:modified xsi:type="dcterms:W3CDTF">2015-10-12T10:34:33Z</dcterms:modified>
</cp:coreProperties>
</file>