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59" r:id="rId3"/>
    <p:sldId id="263" r:id="rId4"/>
    <p:sldId id="266" r:id="rId5"/>
    <p:sldId id="269" r:id="rId6"/>
    <p:sldId id="270" r:id="rId7"/>
    <p:sldId id="271" r:id="rId8"/>
    <p:sldId id="273" r:id="rId9"/>
    <p:sldId id="297" r:id="rId10"/>
    <p:sldId id="298" r:id="rId11"/>
    <p:sldId id="299" r:id="rId12"/>
    <p:sldId id="292" r:id="rId13"/>
    <p:sldId id="293" r:id="rId14"/>
    <p:sldId id="294" r:id="rId15"/>
    <p:sldId id="301" r:id="rId16"/>
    <p:sldId id="302" r:id="rId17"/>
    <p:sldId id="303" r:id="rId18"/>
    <p:sldId id="304" r:id="rId19"/>
    <p:sldId id="305" r:id="rId20"/>
    <p:sldId id="306" r:id="rId21"/>
    <p:sldId id="28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3BBE6-E93C-4FDD-B27E-2C9AF37A6EBB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95FF7-00E9-49FE-84DB-95A70ED5D7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CB24A-D7A5-4AA9-9890-2A43316662A0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70B32-ED1D-47AF-87DE-A1ECF8D9A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B6A9D-728D-4E5C-91F6-760AF85473C8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84E90-DB41-46EF-B1D6-C16D8C3E8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978F9-907E-412A-A70E-EDF00E1B25F3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97DAE-CFF8-4A70-AB1C-F5605F33F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C4540-EB92-462A-A17A-EA52D2439A15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032D9-DFAE-4119-9111-E22D25AFB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569F3-716D-4FA5-BF68-6D9601E26F59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BB854-6A2B-4605-8BE8-F9B49F1A0D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8C43B-65AB-4015-9B6B-0C4532E5E73C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4C4F9-60C1-4A63-8799-496159B6B0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5AD34-DC86-49C6-8F95-5D43D27AE373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64907-440F-4395-8616-128F8720CE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4AA82-48D5-45F5-88C2-D1BDFCB4188B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91D6A-4FF4-4701-A36E-1DAB38A656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BB1BB-1CC4-43A0-8F00-0B51219CE550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4424F-6C40-4D03-A9AD-CB67CEB30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D2109-81E0-493A-A87B-8F25F4AD0416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58031-98D2-4294-9500-B8EB0131F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D3C1A7-8BBE-4B38-908C-39E38195279F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9DBEAF-A87A-40FD-B03A-82DCA93BE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2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1034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29294" y="421671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1" r:id="rId7"/>
    <p:sldLayoutId id="2147483690" r:id="rId8"/>
    <p:sldLayoutId id="2147483698" r:id="rId9"/>
    <p:sldLayoutId id="2147483689" r:id="rId10"/>
    <p:sldLayoutId id="214748368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 descr="Картинка 14 из 41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8" y="0"/>
            <a:ext cx="91360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Прямоугольник 10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7563" y="3213100"/>
            <a:ext cx="7485062" cy="149225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2530" name="Picture 2" descr="Картинка 2 из 27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6072206"/>
            <a:ext cx="350043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n-lt"/>
                <a:cs typeface="+mn-cs"/>
              </a:rPr>
              <a:t>Х и </a:t>
            </a:r>
            <a:r>
              <a:rPr lang="ru-RU" sz="5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n-lt"/>
                <a:cs typeface="+mn-cs"/>
              </a:rPr>
              <a:t>н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n-lt"/>
                <a:cs typeface="+mn-cs"/>
              </a:rPr>
              <a:t> к а л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3554" name="Picture 2" descr="Картинка 10 из 27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9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" y="5929329"/>
            <a:ext cx="3071801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Долма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3794" name="Picture 2" descr="http://uld11.mycdn.me/image?t=3&amp;bid=812382011071&amp;id=812382011071&amp;plc=WEB&amp;tkn=*zJ_coo-nO8GBnrVpSFFXu4X1Jw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11638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uld11.mycdn.me/image?t=3&amp;bid=812382011071&amp;id=812382011071&amp;plc=WEB&amp;tkn=*zJ_coo-nO8GBnrVpSFFXu4X1Jw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4211638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http://uld11.mycdn.me/image?t=3&amp;bid=812572138687&amp;id=812553243839&amp;plc=WEB&amp;tkn=*uu79yzbq3-to-3Cbikce4N5EuC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839913"/>
            <a:ext cx="4572000" cy="501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4820" name="Picture 4" descr="http://uld1.mycdn.me/image?t=3&amp;bid=484362027522&amp;id=484362027522&amp;plc=WEB&amp;tkn=*qkaZ83i7FWwJvyvIJYDFPvcL4Y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509963"/>
            <a:ext cx="4464050" cy="334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Picture 8" descr="http://uld11.mycdn.me/image?t=3&amp;bid=812381988287&amp;id=812381988287&amp;plc=WEB&amp;tkn=*X8AL0NqYDldeGtk6JuS7XZmQRG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0"/>
            <a:ext cx="3719513" cy="661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2" descr="C:\Users\Admin\Desktop\IMG_31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0"/>
            <a:ext cx="4379912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5844" name="Picture 4" descr="http://uld11.mycdn.me/image?t=3&amp;bid=812798189247&amp;id=812798189247&amp;plc=WEB&amp;tkn=*8utYx8sFp4N2cS2Xv_q07sGWks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40288" y="0"/>
            <a:ext cx="4303712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6" descr="http://uld11.mycdn.me/image?t=3&amp;bid=812798179519&amp;id=812798179519&amp;plc=WEB&amp;tkn=*_8fwf9zkDlJMbP4N1eHcGnDc4C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924175"/>
            <a:ext cx="3419475" cy="456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8" name="Picture 8" descr="http://uld11.mycdn.me/image?t=3&amp;bid=812798198207&amp;id=812798198207&amp;plc=WEB&amp;tkn=*TWd1MOKmcgxPQl7KmYAVMQ6Q5Z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6338" y="3805238"/>
            <a:ext cx="5427662" cy="305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0" name="Picture 10" descr="http://uld11.mycdn.me/image?t=3&amp;bid=812798209471&amp;id=812798209471&amp;plc=WEB&amp;tkn=*ap7RMFvnpXPj6Q4sKuQ5lCOeSr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4763" y="188913"/>
            <a:ext cx="4481513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675" y="1468438"/>
            <a:ext cx="9271000" cy="4451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8674" name="Picture 2" descr="Картинка 23 из 62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5888" y="-212725"/>
            <a:ext cx="9393238" cy="1139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9698" name="Picture 2" descr="Картинка 46 из 62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22" name="Picture 2" descr="http://rudocs.exdat.com/pars_docs/tw_refs/258/257840/257840_html_138b85a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http://www.government-rd.ru/storage/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09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Картинка 41 из 44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305800" cy="457203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Дагестан - это древнейшее название. </a:t>
            </a:r>
            <a:br>
              <a:rPr lang="ru-RU" b="1" dirty="0" smtClean="0"/>
            </a:br>
            <a:r>
              <a:rPr lang="ru-RU" b="1" dirty="0" smtClean="0"/>
              <a:t>Дагестан означает «Страна гор», </a:t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 err="1" smtClean="0"/>
              <a:t>Даг</a:t>
            </a:r>
            <a:r>
              <a:rPr lang="ru-RU" b="1" dirty="0" smtClean="0"/>
              <a:t>» - гора, </a:t>
            </a:r>
            <a:br>
              <a:rPr lang="ru-RU" b="1" dirty="0" smtClean="0"/>
            </a:br>
            <a:r>
              <a:rPr lang="ru-RU" b="1" dirty="0" smtClean="0"/>
              <a:t>«Стан» - страна.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http://s003.radikal.ru/i203/1201/0f/f397604658c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7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Картинка 221 из 44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44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2844" y="142852"/>
            <a:ext cx="8858311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Славится Дагестан своими мудрецами!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928802"/>
            <a:ext cx="9143999" cy="13849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  <a:cs typeface="+mn-cs"/>
              </a:rPr>
              <a:t>Дагестанские мудрецы считают днем рождения человека тот день,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  <a:cs typeface="+mn-cs"/>
              </a:rPr>
              <a:t>когда он совершил первое в жизни доброе дело…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362" name="Picture 4" descr="Фотография 6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5072074"/>
            <a:ext cx="850112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Большая часть селений в Дагестане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находится в горах.</a:t>
            </a:r>
            <a:endParaRPr lang="ru-RU" sz="4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386" name="Picture 2" descr="http://www.kenthaber.com/Resimler/2008/04/30/003809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0988" y="4833938"/>
            <a:ext cx="8729662" cy="1622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305800" cy="85725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 smtClean="0"/>
              <a:t>ФЛАГ ДАГЕСТАНА</a:t>
            </a:r>
            <a:endParaRPr lang="ru-RU" sz="6000" b="1" dirty="0"/>
          </a:p>
        </p:txBody>
      </p:sp>
      <p:pic>
        <p:nvPicPr>
          <p:cNvPr id="39944" name="Picture 8" descr="http://i059.radikal.ru/0812/32/ebfcad5077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268413"/>
            <a:ext cx="6084888" cy="536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305800" cy="100013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 smtClean="0"/>
              <a:t>ГЕРБ ДАГЕСТАНА</a:t>
            </a:r>
            <a:endParaRPr lang="ru-RU" sz="6000" b="1" dirty="0"/>
          </a:p>
        </p:txBody>
      </p:sp>
      <p:pic>
        <p:nvPicPr>
          <p:cNvPr id="3" name="Picture 6" descr="http://i066.radikal.ru/1011/f8/d8643abda9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1557338"/>
            <a:ext cx="4573588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http://russia.foto-goroda.ru/foto-russia/makhachkala-foto/russia-makhachkala-foto-goroda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42844" y="6000768"/>
            <a:ext cx="8643999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B0F0"/>
                </a:solidFill>
                <a:latin typeface="+mn-lt"/>
                <a:cs typeface="+mn-cs"/>
              </a:rPr>
              <a:t>Столица Дагестана – Махачкала</a:t>
            </a:r>
            <a:endParaRPr lang="ru-RU" sz="4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850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482" name="Picture 2" descr="http://www.wonderful-wedding.ru/assets/images/wimages/Mahachkala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713" y="5754688"/>
            <a:ext cx="7869237" cy="1109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507209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b="1" dirty="0" smtClean="0"/>
              <a:t>Дагестанская кухня </a:t>
            </a:r>
            <a:br>
              <a:rPr lang="ru-RU" sz="6600" b="1" dirty="0" smtClean="0"/>
            </a:br>
            <a:r>
              <a:rPr lang="ru-RU" sz="6600" b="1" dirty="0" smtClean="0"/>
              <a:t>одна из самых разнообразных и вкусных в мире!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625</TotalTime>
  <Words>0</Words>
  <Application>Microsoft Office PowerPoint</Application>
  <PresentationFormat>Экран (4:3)</PresentationFormat>
  <Paragraphs>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Constantia</vt:lpstr>
      <vt:lpstr>Arial</vt:lpstr>
      <vt:lpstr>Calibri</vt:lpstr>
      <vt:lpstr>Wingdings 2</vt:lpstr>
      <vt:lpstr>Поток</vt:lpstr>
      <vt:lpstr>Поток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XTreme.ws</cp:lastModifiedBy>
  <cp:revision>73</cp:revision>
  <dcterms:modified xsi:type="dcterms:W3CDTF">2017-01-07T14:36:00Z</dcterms:modified>
</cp:coreProperties>
</file>