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69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21C"/>
    <a:srgbClr val="111111"/>
    <a:srgbClr val="151515"/>
    <a:srgbClr val="333333"/>
    <a:srgbClr val="000000"/>
    <a:srgbClr val="1919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A2EDE-66E4-48D3-BCE0-DAB302D9BFDA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BA0C8-96BE-46B4-9031-459920BB9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A0C8-96BE-46B4-9031-459920BB961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27FEC-FAA0-4EE9-AD95-F5E7D453972B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A4532-5AE4-4BA7-AC44-06E1C69E8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png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835696" y="188640"/>
            <a:ext cx="52704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СОЛНЕЧНАЯ  СИСТЕМА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настраиваемая 3">
            <a:hlinkClick r:id="rId4" action="ppaction://hlinksldjump" highlightClick="1"/>
          </p:cNvPr>
          <p:cNvSpPr/>
          <p:nvPr/>
        </p:nvSpPr>
        <p:spPr>
          <a:xfrm>
            <a:off x="1187624" y="3212976"/>
            <a:ext cx="360040" cy="576064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rId5" action="ppaction://hlinksldjump" highlightClick="1"/>
          </p:cNvPr>
          <p:cNvSpPr/>
          <p:nvPr/>
        </p:nvSpPr>
        <p:spPr>
          <a:xfrm>
            <a:off x="1619672" y="3068960"/>
            <a:ext cx="648072" cy="792088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rId6" action="ppaction://hlinksldjump" highlightClick="1"/>
          </p:cNvPr>
          <p:cNvSpPr/>
          <p:nvPr/>
        </p:nvSpPr>
        <p:spPr>
          <a:xfrm>
            <a:off x="2339752" y="3068960"/>
            <a:ext cx="792088" cy="864096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rId7" action="ppaction://hlinksldjump" highlightClick="1"/>
          </p:cNvPr>
          <p:cNvSpPr/>
          <p:nvPr/>
        </p:nvSpPr>
        <p:spPr>
          <a:xfrm>
            <a:off x="3203848" y="3212976"/>
            <a:ext cx="576064" cy="72008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rId8" action="ppaction://hlinksldjump" highlightClick="1"/>
          </p:cNvPr>
          <p:cNvSpPr/>
          <p:nvPr/>
        </p:nvSpPr>
        <p:spPr>
          <a:xfrm>
            <a:off x="3923928" y="2780928"/>
            <a:ext cx="1152128" cy="144016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rId9" action="ppaction://hlinksldjump" highlightClick="1"/>
          </p:cNvPr>
          <p:cNvSpPr/>
          <p:nvPr/>
        </p:nvSpPr>
        <p:spPr>
          <a:xfrm>
            <a:off x="5148064" y="2852936"/>
            <a:ext cx="1584176" cy="1296144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rId10" action="ppaction://hlinksldjump" highlightClick="1"/>
          </p:cNvPr>
          <p:cNvSpPr/>
          <p:nvPr/>
        </p:nvSpPr>
        <p:spPr>
          <a:xfrm>
            <a:off x="6948264" y="3140968"/>
            <a:ext cx="792088" cy="1008112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rId11" action="ppaction://hlinksldjump" highlightClick="1"/>
          </p:cNvPr>
          <p:cNvSpPr/>
          <p:nvPr/>
        </p:nvSpPr>
        <p:spPr>
          <a:xfrm>
            <a:off x="8244408" y="3068960"/>
            <a:ext cx="899592" cy="936104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8316416" y="6597352"/>
            <a:ext cx="827584" cy="260648"/>
          </a:xfrm>
          <a:prstGeom prst="actionButtonBlank">
            <a:avLst/>
          </a:prstGeom>
          <a:solidFill>
            <a:srgbClr val="1111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6550223"/>
            <a:ext cx="3396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rgbClr val="CED21C"/>
                </a:solidFill>
                <a:latin typeface="Arial" pitchFamily="34" charset="0"/>
                <a:cs typeface="Arial" pitchFamily="34" charset="0"/>
              </a:rPr>
              <a:t>МБВСОУ «ВСОШ №3», г. Нижнекамск</a:t>
            </a:r>
            <a:endParaRPr lang="ru-RU" sz="1400" i="1" dirty="0">
              <a:solidFill>
                <a:srgbClr val="CED21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332656"/>
            <a:ext cx="36728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Меркурий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1840908"/>
            <a:ext cx="4139952" cy="418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60648"/>
            <a:ext cx="48965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  Меркурий – это самая маленькая планета системы, которая находится ближе других к Солнцу. У Меркурия нет спутников.</a:t>
            </a:r>
          </a:p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Поверхность планеты покрыта кратерами, возникшими около 3,5 млрд. лет назад вследствие массированных бомбардировок метеоритами. Диаметр кратеров может составлять от нескольких метров до более, чем 1000 км.</a:t>
            </a:r>
          </a:p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Атмосфера Меркурия сильно разряжена, состоит в основном из гелия и раздувается солнечным ветром. Так как планета расположена очень близко к Солнцу и не имеет атмосферы, которая бы сохраняла тепло по ночам, температура на поверхности колеблется от -180 до +440 градусов Цельсия.</a:t>
            </a:r>
          </a:p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По земным меркам, полный оборот вокруг Солнца Меркурий совершает за 88 суток.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28800"/>
            <a:ext cx="4080297" cy="406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26052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Венера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260648"/>
            <a:ext cx="48965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   Венера – вторая по близости к Солнцу планета солнечной системы. Своими размерами Венера лишь немного уступает Земле, поэтому ее иногда называют «сестрой Земли». Спутников не имеет.</a:t>
            </a:r>
          </a:p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Атмосфера состоит из углекислого газа с примесями азота и кислорода. Давление воздуха на планете составляет более 90 атмосфер, что в 35 раз больше земного.</a:t>
            </a:r>
          </a:p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Углекислый газ и, как следствие, парниковый эффект, уплотненная атмосфера, а также близость к Солнцу позволяют Венере носить титул «самой горячей планеты». Температура на ее поверхности может достигать 460°С.</a:t>
            </a:r>
          </a:p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Венера – один из самых ярких объектов на земном небе после Солнца и Луны.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44824"/>
            <a:ext cx="4139951" cy="413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87624" y="332656"/>
            <a:ext cx="22725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Земля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0749"/>
            <a:ext cx="47880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bg1"/>
                </a:solidFill>
              </a:rPr>
              <a:t>   Земля – это единственная известная на сегодня планета во Вселенной, на которой есть жизнь. Возраст Земли составляет около 4,5 млрд. лет, а жизнь появилась на планете около 3,5 млрд. лет назад. Луна – естественный спутник. Атмосфера Земли кардинально отличается от атмосфер остальных планет. Большая часть атмосферы состоит из азота, также в ее состав входят кислород, аргон, углекислый газ и водяной пар. Озоновый слой и магнитное поле Земли, в свою очередь, ослабляют опасное для жизни влияние солнечной и космической радиации.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Из-за углекислого газа, содержащегося в атмосфере, на Земле также имеет место парниковый эффект. Он проявляется не так сильно, как на Венере, но без него температура воздуха была бы приблизительно на 40°С ниже. Около 71% поверхности Земли занимает мировой океан, остальные 29% — это континенты и острова.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260648"/>
            <a:ext cx="1973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Марс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556792"/>
            <a:ext cx="4190006" cy="409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88640"/>
            <a:ext cx="47160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bg1"/>
                </a:solidFill>
              </a:rPr>
              <a:t>   Марс – четвертая планета Солнечной системе. «Красная планета», как его еще называют благодаря наличию большого количества оксида железа в грунте. У Марса есть два спутника: </a:t>
            </a:r>
            <a:r>
              <a:rPr lang="ru-RU" dirty="0" err="1" smtClean="0">
                <a:solidFill>
                  <a:schemeClr val="bg1"/>
                </a:solidFill>
              </a:rPr>
              <a:t>Деймос</a:t>
            </a:r>
            <a:r>
              <a:rPr lang="ru-RU" dirty="0" smtClean="0">
                <a:solidFill>
                  <a:schemeClr val="bg1"/>
                </a:solidFill>
              </a:rPr>
              <a:t> и Фобос.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Атмосфера Марса сильно разряжена, а расстояние до Солнца почти в полтора раза больше, чем у Земли. Поэтому среднегодовая температура на планете равняется -60°С, а перепады температур в некоторых местах достигают 40 градусов в течение суток.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Отличительными чертами поверхности Марса являются ударные кратеры и вулканы, долины и пустыни, ледяные полярные шапки наподобие земных. На Марсе расположена самая высокая гора в Солнечной системе: потухший вулкан Олимп, высота которого — 27 км! А также самый крупный каньон: Долина Маринера, глубина которого достигает 11 км, а протяженность – 4500 км</a:t>
            </a:r>
            <a:endParaRPr lang="ru-RU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44824"/>
            <a:ext cx="4403229" cy="41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28231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Юпитер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58847"/>
            <a:ext cx="48600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bg1"/>
                </a:solidFill>
              </a:rPr>
              <a:t>   Юпитер – это самая большая планета Солнечной системы. Она в 318 раз тяжелее Земли, и почти в 2,5 раза массивнее, чем все планеты нашей системы вместе взятые. По своему составу Юпитер напоминает Солнце – он состоит преимущественно из гелия и водорода – и излучает огромное количество тепла, равное 4*1017 Вт. Однако для того, чтобы стать звездой наподобие Солнца, Юпитер должен быть еще в 70-80 раз тяжелее.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У Юпитера целых 63 спутника, перечислить из которых имеет смысл лишь самые большие – </a:t>
            </a:r>
            <a:r>
              <a:rPr lang="ru-RU" dirty="0" err="1" smtClean="0">
                <a:solidFill>
                  <a:schemeClr val="bg1"/>
                </a:solidFill>
              </a:rPr>
              <a:t>Каллисто</a:t>
            </a:r>
            <a:r>
              <a:rPr lang="ru-RU" dirty="0" smtClean="0">
                <a:solidFill>
                  <a:schemeClr val="bg1"/>
                </a:solidFill>
              </a:rPr>
              <a:t>, Ганимед, Ио и Европа. Ганимед является самым крупным спутником в Солнечной системе, он превосходит в размерах даже Меркурий. Вследствие определенных процессов во внутренней атмосфере Юпитера, в его внешней атмосфере возникает множество вихревых структур, например, полосы облаков коричнево-красных оттенков, а также Большое красное пятно – гигантский шторм, известный с XVII века.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32856"/>
            <a:ext cx="5004048" cy="326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15616" y="404664"/>
            <a:ext cx="24663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Сатурн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88640"/>
            <a:ext cx="4788024" cy="5760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  Сатурн – вторая по размеру планета Солнечной системы. Визитная карточка Сатурна – это, конечно же, его система колец, которая состоит в основном из ледяных частиц разного размера (от десятых долей миллиметра до нескольких метров), а также горных пород и пыли.</a:t>
            </a:r>
          </a:p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У Сатурна 62 спутника, крупнейшие из которых – Титан и </a:t>
            </a:r>
            <a:r>
              <a:rPr lang="ru-RU" sz="2000" dirty="0" err="1" smtClean="0">
                <a:solidFill>
                  <a:schemeClr val="bg1"/>
                </a:solidFill>
              </a:rPr>
              <a:t>Энцелад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По своему составу Сатурн напоминает Юпитер, однако по плотности он уступает даже обыкновенной воде.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Внешняя атмосфера планеты выглядит спокойной и однородной, что объясняется очень плотным слоем тумана. Однако скорость ветра местами может достигать 1800 км/ч.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88840"/>
            <a:ext cx="5436096" cy="377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15616" y="476672"/>
            <a:ext cx="1792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Уран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116632"/>
            <a:ext cx="4644008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 smtClean="0">
                <a:solidFill>
                  <a:schemeClr val="bg1"/>
                </a:solidFill>
              </a:rPr>
              <a:t>  </a:t>
            </a:r>
            <a:r>
              <a:rPr lang="ru-RU" sz="1900" dirty="0" smtClean="0">
                <a:solidFill>
                  <a:schemeClr val="bg1"/>
                </a:solidFill>
              </a:rPr>
              <a:t>Уран – это первая планета, обнаруженная с помощью телескопа, а также единственная планета в Солнечной системе, которая оборачивается вокруг Солнца, «лежа на боку».</a:t>
            </a:r>
            <a:br>
              <a:rPr lang="ru-RU" sz="1900" dirty="0" smtClean="0">
                <a:solidFill>
                  <a:schemeClr val="bg1"/>
                </a:solidFill>
              </a:rPr>
            </a:br>
            <a:r>
              <a:rPr lang="ru-RU" sz="1900" dirty="0" smtClean="0">
                <a:solidFill>
                  <a:schemeClr val="bg1"/>
                </a:solidFill>
              </a:rPr>
              <a:t>У Урана 27 спутников, которые названы в честь шекспировских героев. Наибольшие из них – </a:t>
            </a:r>
            <a:r>
              <a:rPr lang="ru-RU" sz="1900" dirty="0" err="1" smtClean="0">
                <a:solidFill>
                  <a:schemeClr val="bg1"/>
                </a:solidFill>
              </a:rPr>
              <a:t>Оберон</a:t>
            </a:r>
            <a:r>
              <a:rPr lang="ru-RU" sz="1900" dirty="0" smtClean="0">
                <a:solidFill>
                  <a:schemeClr val="bg1"/>
                </a:solidFill>
              </a:rPr>
              <a:t>, </a:t>
            </a:r>
            <a:r>
              <a:rPr lang="ru-RU" sz="1900" dirty="0" err="1" smtClean="0">
                <a:solidFill>
                  <a:schemeClr val="bg1"/>
                </a:solidFill>
              </a:rPr>
              <a:t>Титания</a:t>
            </a:r>
            <a:r>
              <a:rPr lang="ru-RU" sz="1900" dirty="0" smtClean="0">
                <a:solidFill>
                  <a:schemeClr val="bg1"/>
                </a:solidFill>
              </a:rPr>
              <a:t> и </a:t>
            </a:r>
            <a:r>
              <a:rPr lang="ru-RU" sz="1900" dirty="0" err="1" smtClean="0">
                <a:solidFill>
                  <a:schemeClr val="bg1"/>
                </a:solidFill>
              </a:rPr>
              <a:t>Умбриель</a:t>
            </a:r>
            <a:r>
              <a:rPr lang="ru-RU" sz="1900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r>
              <a:rPr lang="ru-RU" sz="1900" dirty="0" smtClean="0">
                <a:solidFill>
                  <a:schemeClr val="bg1"/>
                </a:solidFill>
              </a:rPr>
              <a:t>Состав планеты отличается от газовых гигантов наличием большого количества высокотемпературных модификаций льда. Поэтому, наряду с Нептуном, ученые определили Уран в категорию «ледяных гигантов». И если Венера обладает титулом «самой горячей планеты» Солнечной системы, то Уран – это самая холодная планета с минимальной температурой около -224°С</a:t>
            </a:r>
            <a:endParaRPr lang="ru-RU" sz="1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132856"/>
            <a:ext cx="4050798" cy="380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25523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Нептун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Hom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0"/>
            <a:ext cx="48600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bg1"/>
                </a:solidFill>
              </a:rPr>
              <a:t>  Нептун – самая удаленная от центра планета Солнечной системы. Интересна история его открытия: прежде чем наблюдать планету в телескоп, ученые с помощью математических расчетов вычислили ее положение на небе. Произошло это после обнаружения необъяснимых изменений при движении Урана по собственной орбите.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На сегодня науке известны 13 спутников Нептуна. Самый крупный из них – Тритон – единственный спутник, который движется в направлении, обратном вращению планеты. 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По составу Нептун очень похож на Уран, поэтому является вторым «ледяным гигантом». Однако, подобно Юпитеру и Сатурну, Нептун обладает внутренним источником тепла и излучает в 2,5 раза больше энергии, чем получает от Солнца.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Синий цвет планете придают следы метана во внешних слоях атмосферы.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FOLDER" val="C:\Users\13\Desktop\солнечная система\"/>
  <p:tag name="ISPRING_PRESENTATION_PATH" val="C:\Users\13\Desktop\солнечная система.pptx"/>
  <p:tag name="ISPRING_PROJECT_FOLDER_UPDATED" val="1"/>
  <p:tag name="ISPRING_ULTRA_SCORM_COURSE_ID" val="49104464-85CC-419E-ABAD-BC317FE5354B"/>
  <p:tag name="ISPRING_SCORM_RATE_SLIDES" val="1"/>
  <p:tag name="ISPRING_SCORM_PASSING_SCORE" val="100.0000000000"/>
  <p:tag name="ISPRINGONLINEFOLDERID" val="0"/>
  <p:tag name="ISPRINGONLINEFOLDERPATH" val="Каталог"/>
  <p:tag name="ISPRINGCLOUDFOLDERID" val="0"/>
  <p:tag name="ISPRINGCLOUDFOLDERPATH" val="Каталог"/>
  <p:tag name="ISPRING_PLAYERS_CUSTOMIZATION" val="UEsDBBQAAgAIAHh2h0Z7BdOSwAEAANoDAAAPAAAAbm9uZS9wbGF5ZXIueG1spZJPb9QwEMXPW6nfIfK99m4Rolo59ICUE0WVFhC3lTeZJqaOHTwTsvvtmfzZpFuQQOKQaPIy72fPs/X9sXbJT4hog0/FRq5FAj4PhfVlKr58zm7uxP376yvdOHOCmNgiFT54EEkBmEfbEPseDVWpeCFIhoqEXx63R7SpqIiarVJd18nujQyxVLfr9UZ9e/i4yyuozY31SMbnzF32ciuSJtoQLZ1S8W4trq9WA/ICZ5F7fInBtf3KKPNQqyYCgieIatz2bN3S38381MErOjWAgkdfDbMfTP78EIrWAfbaSo9tOyDqCYO20rS1mzufYMxTMTbsa0A0JaB0vhRq9Ko/mPWTM1hNHLzA9tymPTiLFYsjfejeL+r+bBmyVxNHXYJ0PUwwnGLWOpeBoTZCIZIIP1rLVdZjv85HsN6IcTnP3Xt8tl5il7PGVWZyCvH0gR18JFOUco5ejtHLwdTbh+ITF49TnLsFMgezhKArqt3bf86j7/6fOAp4Mq0jcV7B+gKOmeW/BDWPQsAz9pqkxsl+tTOVd9ce6hdX40Iadzdl8R1FQiaWwNewMGTUos8w9Zqm1fg5JTTHotXv91JPRC5/AVBLAQIAABQAAgAIAHh2h0Z7BdOSwAEAANoDAAAPAAAAAAAAAAEAAAAAAAAAAABub25lL3BsYXllci54bWxQSwUGAAAAAAEAAQA9AAAA7QEAAAAA"/>
  <p:tag name="ISPRING_PRESENTATION_TITLE" val="солнечная система"/>
  <p:tag name="ISPRING_UUID" val="{0A05D198-79A0-4E8E-924B-77ACFCC0A940}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PRESENTER" val="05dab27b3ecc8b2d652476902ec2f7fc8989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HAS_WEB_OBJECT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795</Words>
  <Application>Microsoft Office PowerPoint</Application>
  <PresentationFormat>Экран (4:3)</PresentationFormat>
  <Paragraphs>40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солнечная система</dc:title>
  <dc:creator>13</dc:creator>
  <cp:lastModifiedBy>13</cp:lastModifiedBy>
  <cp:revision>66</cp:revision>
  <dcterms:created xsi:type="dcterms:W3CDTF">2016-12-31T22:37:04Z</dcterms:created>
  <dcterms:modified xsi:type="dcterms:W3CDTF">2017-01-07T08:35:19Z</dcterms:modified>
</cp:coreProperties>
</file>