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0" r:id="rId5"/>
    <p:sldId id="257" r:id="rId6"/>
    <p:sldId id="258" r:id="rId7"/>
    <p:sldId id="270" r:id="rId8"/>
    <p:sldId id="259" r:id="rId9"/>
    <p:sldId id="261" r:id="rId10"/>
    <p:sldId id="262" r:id="rId11"/>
    <p:sldId id="263" r:id="rId12"/>
    <p:sldId id="264" r:id="rId13"/>
    <p:sldId id="269" r:id="rId14"/>
    <p:sldId id="265" r:id="rId15"/>
    <p:sldId id="271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1 курс\4. материалы\картинки\0_6ea0b_bf7eb92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5352" y="37996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СТРЕССОУСТОЙЧИВОСТЬ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23120" y="1700806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800" b="1" dirty="0" smtClean="0"/>
              <a:t>Задачи</a:t>
            </a:r>
            <a:r>
              <a:rPr lang="ru-RU" sz="2800" b="1" dirty="0"/>
              <a:t>:</a:t>
            </a:r>
            <a:endParaRPr lang="ru-RU" sz="2800" dirty="0"/>
          </a:p>
          <a:p>
            <a:pPr lvl="0"/>
            <a:r>
              <a:rPr lang="ru-RU" sz="2800" dirty="0" smtClean="0"/>
              <a:t>1) снижение </a:t>
            </a:r>
            <a:r>
              <a:rPr lang="ru-RU" sz="2800" dirty="0"/>
              <a:t>учебной тревожности, </a:t>
            </a:r>
            <a:endParaRPr lang="ru-RU" sz="2800" dirty="0" smtClean="0"/>
          </a:p>
          <a:p>
            <a:pPr lvl="0"/>
            <a:r>
              <a:rPr lang="ru-RU" sz="2800" dirty="0" smtClean="0"/>
              <a:t>2) помощь </a:t>
            </a:r>
            <a:r>
              <a:rPr lang="ru-RU" sz="2800" dirty="0"/>
              <a:t>в процессе анализа </a:t>
            </a:r>
            <a:r>
              <a:rPr lang="ru-RU" sz="2800" dirty="0" smtClean="0"/>
              <a:t>страхов, связанных </a:t>
            </a:r>
            <a:r>
              <a:rPr lang="ru-RU" sz="2800" dirty="0"/>
              <a:t>с обучением, </a:t>
            </a:r>
            <a:r>
              <a:rPr lang="ru-RU" sz="2800" dirty="0" smtClean="0"/>
              <a:t>нахождение </a:t>
            </a:r>
            <a:r>
              <a:rPr lang="ru-RU" sz="2800" dirty="0"/>
              <a:t>способов их </a:t>
            </a:r>
            <a:r>
              <a:rPr lang="ru-RU" sz="2800" dirty="0" smtClean="0"/>
              <a:t>преодоления,</a:t>
            </a:r>
            <a:endParaRPr lang="ru-RU" sz="2800" dirty="0"/>
          </a:p>
          <a:p>
            <a:pPr lvl="0"/>
            <a:r>
              <a:rPr lang="ru-RU" sz="2800" dirty="0" smtClean="0"/>
              <a:t>3) осознание </a:t>
            </a:r>
            <a:r>
              <a:rPr lang="ru-RU" sz="2800" dirty="0"/>
              <a:t>неизбежности ошибок и </a:t>
            </a:r>
            <a:r>
              <a:rPr lang="ru-RU" sz="2800" dirty="0" smtClean="0"/>
              <a:t>умение </a:t>
            </a:r>
            <a:r>
              <a:rPr lang="ru-RU" sz="2800" dirty="0"/>
              <a:t>извлекать из них </a:t>
            </a:r>
            <a:r>
              <a:rPr lang="ru-RU" sz="2800" dirty="0" smtClean="0"/>
              <a:t>пользу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4" name="Picture 4" descr="http://assets.inarkansas.com/33865/lem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49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ir-konkursov.ru/userfiles/2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8579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animal-health-online.de/gross/wp-content/uploads/2009/12/eiszapf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ESSENTIAL IMPORTANCE OF YIN AND YANG IN HOKKU HOKK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1"/>
            <a:ext cx="5301961" cy="530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825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img-fotki.yandex.ru/get/4701/79855262.290/0_7ab9a_37212811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/>
              <a:t>ФОРМИРОВАНИЕ ПОЗИТИВНОЙ УСТАНОВКИ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806489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v"/>
            </a:pPr>
            <a:r>
              <a:rPr lang="ru-RU" sz="2800" b="1" dirty="0" smtClean="0"/>
              <a:t> Позитивное </a:t>
            </a:r>
            <a:r>
              <a:rPr lang="ru-RU" sz="2800" b="1" dirty="0"/>
              <a:t>отношение к </a:t>
            </a:r>
            <a:r>
              <a:rPr lang="ru-RU" sz="2800" b="1" dirty="0" smtClean="0"/>
              <a:t>жизни </a:t>
            </a:r>
          </a:p>
          <a:p>
            <a:pPr lvl="0" algn="just"/>
            <a:r>
              <a:rPr lang="ru-RU" sz="2800" dirty="0" smtClean="0"/>
              <a:t>Психологическое </a:t>
            </a:r>
            <a:r>
              <a:rPr lang="ru-RU" sz="2800" dirty="0"/>
              <a:t>правило: если можешь изменить ситуацию — измени ее, не можешь изменить обстоятельства — измени отношение к ним.</a:t>
            </a:r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800" b="1" dirty="0" smtClean="0"/>
              <a:t> Разумный </a:t>
            </a:r>
            <a:r>
              <a:rPr lang="ru-RU" sz="2800" b="1" dirty="0"/>
              <a:t>образ </a:t>
            </a:r>
            <a:r>
              <a:rPr lang="ru-RU" sz="2800" b="1" dirty="0" smtClean="0"/>
              <a:t>жизни</a:t>
            </a:r>
          </a:p>
          <a:p>
            <a:pPr lvl="0" algn="just"/>
            <a:r>
              <a:rPr lang="ru-RU" sz="2800" dirty="0" smtClean="0"/>
              <a:t>Психологическое </a:t>
            </a:r>
            <a:r>
              <a:rPr lang="ru-RU" sz="2800" dirty="0"/>
              <a:t>правило: не можешь жить напряженнее, начинай жить умнее.</a:t>
            </a:r>
          </a:p>
          <a:p>
            <a:pPr marL="285750" lvl="0" indent="-285750" algn="just">
              <a:buFont typeface="Wingdings" pitchFamily="2" charset="2"/>
              <a:buChar char="v"/>
            </a:pPr>
            <a:r>
              <a:rPr lang="ru-RU" sz="2800" b="1" dirty="0" smtClean="0"/>
              <a:t> Умение </a:t>
            </a:r>
            <a:r>
              <a:rPr lang="ru-RU" sz="2800" b="1" dirty="0"/>
              <a:t>без ущерба для здоровья пережить </a:t>
            </a:r>
            <a:r>
              <a:rPr lang="ru-RU" sz="2800" b="1" dirty="0" smtClean="0"/>
              <a:t>неудачу</a:t>
            </a:r>
          </a:p>
          <a:p>
            <a:pPr lvl="0" algn="just"/>
            <a:r>
              <a:rPr lang="ru-RU" sz="2800" dirty="0" smtClean="0"/>
              <a:t>Психологическое </a:t>
            </a:r>
            <a:r>
              <a:rPr lang="ru-RU" sz="2800" dirty="0"/>
              <a:t>правило: жизнь ритмична - спады чередуются с подъемами.</a:t>
            </a:r>
          </a:p>
        </p:txBody>
      </p:sp>
    </p:spTree>
    <p:extLst>
      <p:ext uri="{BB962C8B-B14F-4D97-AF65-F5344CB8AC3E}">
        <p14:creationId xmlns:p14="http://schemas.microsoft.com/office/powerpoint/2010/main" val="3168527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stat16.privet.ru/lr/0b0a2db700e1d17e5f32a3bf2df24c5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5840710" cy="6232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ЧЕГО Я БОЮСЬ?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66250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Я волнуюсь по поводу своей учебы.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Я сильно нервничаю перед контрольной работой и во время ее выполнения.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У меня часто болит голова или живот.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Мне трудно сосредоточится.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Мне трудно принимать решения.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Иногда мне немного </a:t>
            </a:r>
            <a:r>
              <a:rPr lang="ru-RU" sz="2800" dirty="0" smtClean="0"/>
              <a:t>страшно </a:t>
            </a:r>
            <a:r>
              <a:rPr lang="ru-RU" sz="2800" dirty="0"/>
              <a:t>знакомиться с новыми людьми.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Я чувствую, что на меня давят другие люди.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Ночью я не всегда отдыхаю хорошо.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Думаю, я слишком много волнуюсь.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Взрослые слишком многого от меня ждут.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2800" dirty="0"/>
              <a:t>Я боюсь </a:t>
            </a:r>
            <a:r>
              <a:rPr lang="ru-RU" sz="2800" dirty="0" smtClean="0"/>
              <a:t>ошибаться.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4492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0648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Выберите правильный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свойственно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тревожиться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повторяющихся ситуациях,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новых ситуациях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ситуациях, когда есть какая-то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неопределенность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Волноваться перед контрольной работой или перед ответом 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доски - это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ормально,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редно,</a:t>
            </a:r>
          </a:p>
          <a:p>
            <a:pPr marL="457200" indent="-457200"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пасно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научиться справляться со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своими страхами,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стоит только захотеть. Для этого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надо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научиться верить в свои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силы,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бояться делать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ошибки,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нать приемы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endParaRPr lang="ru-RU" sz="2000" dirty="0" smtClean="0"/>
          </a:p>
          <a:p>
            <a:pPr marL="457200" indent="-457200">
              <a:buFont typeface="Wingdings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195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1 курс\4. материалы\картинки\anywalls.com-48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://nuclearno.ru/2013%5Cmedal_vypusk_svu_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6095980" cy="329183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курс\4. материалы\картинки\h_1334082929_2648967_65aaf68e0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7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348880"/>
            <a:ext cx="5781328" cy="1368152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МНЕ  НУЖНО …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 курс\4. материалы\картинки\h_1334082929_2648967_65aaf68e0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7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420888"/>
            <a:ext cx="5565304" cy="129614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Я  МОГУ …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4571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«Вера в себя»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насколько ты веришь в себя, в свои силы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утром, и вечером я в хорошем настроении.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Мне нравится мое отражение в зеркале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моей жизни много хорошего.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оптимист.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могу посмеяться над своими ошибками.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моей жизни почти ничего не надо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— интересная личность.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Мне нравятся те перемены, которые произошли со мной.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добрый и любящий.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Мои друзья ценят мое мнение.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доволен собой.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не боюсь выражать свои чувства.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меня интересная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1426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D:\1 курс\4. материалы\картинки\best-picture-gallery-nature-tree-angel-oak-tatterh00d3-dave-martin-m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www.englishmagazin.ru/_fr/0/3569003.jpg"/>
          <p:cNvPicPr>
            <a:picLocks noChangeAspect="1" noChangeArrowheads="1"/>
          </p:cNvPicPr>
          <p:nvPr/>
        </p:nvPicPr>
        <p:blipFill>
          <a:blip r:embed="rId2" cstate="print"/>
          <a:srcRect b="5976"/>
          <a:stretch>
            <a:fillRect/>
          </a:stretch>
        </p:blipFill>
        <p:spPr bwMode="auto">
          <a:xfrm>
            <a:off x="0" y="0"/>
            <a:ext cx="91576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229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СТРЕССОУСТОЙЧИВОСТЬ</vt:lpstr>
      <vt:lpstr>ЧЕГО Я БОЮСЬ?</vt:lpstr>
      <vt:lpstr>Презентация PowerPoint</vt:lpstr>
      <vt:lpstr>Презентация PowerPoint</vt:lpstr>
      <vt:lpstr>МНЕ  НУЖНО …</vt:lpstr>
      <vt:lpstr>Я  МОГУ 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ЭКЗАМЕНЫ  БЕЗ СТРЕССА</dc:title>
  <dc:creator>Шамаева Ирина  Владимировна</dc:creator>
  <cp:lastModifiedBy>Французова Олеся Александровна</cp:lastModifiedBy>
  <cp:revision>13</cp:revision>
  <dcterms:created xsi:type="dcterms:W3CDTF">2014-05-14T10:29:21Z</dcterms:created>
  <dcterms:modified xsi:type="dcterms:W3CDTF">2014-12-11T09:31:19Z</dcterms:modified>
</cp:coreProperties>
</file>