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A1E5-186A-404A-AE63-42CBBE670EFB}" type="datetimeFigureOut">
              <a:rPr lang="ru-RU" smtClean="0"/>
              <a:t>14.03.2016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34C1-3FC8-41D0-9159-567CE322A9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A1E5-186A-404A-AE63-42CBBE670EFB}" type="datetimeFigureOut">
              <a:rPr lang="ru-RU" smtClean="0"/>
              <a:t>14.03.2016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34C1-3FC8-41D0-9159-567CE322A9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A1E5-186A-404A-AE63-42CBBE670EFB}" type="datetimeFigureOut">
              <a:rPr lang="ru-RU" smtClean="0"/>
              <a:t>14.03.2016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34C1-3FC8-41D0-9159-567CE322A92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A1E5-186A-404A-AE63-42CBBE670EFB}" type="datetimeFigureOut">
              <a:rPr lang="ru-RU" smtClean="0"/>
              <a:t>14.03.2016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34C1-3FC8-41D0-9159-567CE322A92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A1E5-186A-404A-AE63-42CBBE670EFB}" type="datetimeFigureOut">
              <a:rPr lang="ru-RU" smtClean="0"/>
              <a:t>14.03.2016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34C1-3FC8-41D0-9159-567CE322A9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A1E5-186A-404A-AE63-42CBBE670EFB}" type="datetimeFigureOut">
              <a:rPr lang="ru-RU" smtClean="0"/>
              <a:t>14.03.2016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34C1-3FC8-41D0-9159-567CE322A92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A1E5-186A-404A-AE63-42CBBE670EFB}" type="datetimeFigureOut">
              <a:rPr lang="ru-RU" smtClean="0"/>
              <a:t>14.03.2016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34C1-3FC8-41D0-9159-567CE322A9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A1E5-186A-404A-AE63-42CBBE670EFB}" type="datetimeFigureOut">
              <a:rPr lang="ru-RU" smtClean="0"/>
              <a:t>14.03.2016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34C1-3FC8-41D0-9159-567CE322A9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A1E5-186A-404A-AE63-42CBBE670EFB}" type="datetimeFigureOut">
              <a:rPr lang="ru-RU" smtClean="0"/>
              <a:t>14.03.2016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34C1-3FC8-41D0-9159-567CE322A9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A1E5-186A-404A-AE63-42CBBE670EFB}" type="datetimeFigureOut">
              <a:rPr lang="ru-RU" smtClean="0"/>
              <a:t>14.03.2016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34C1-3FC8-41D0-9159-567CE322A92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A1E5-186A-404A-AE63-42CBBE670EFB}" type="datetimeFigureOut">
              <a:rPr lang="ru-RU" smtClean="0"/>
              <a:t>14.03.2016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F34C1-3FC8-41D0-9159-567CE322A92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42EA1E5-186A-404A-AE63-42CBBE670EFB}" type="datetimeFigureOut">
              <a:rPr lang="ru-RU" smtClean="0"/>
              <a:t>14.03.2016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C6F34C1-3FC8-41D0-9159-567CE322A92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ru-RU" b="1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Умножение и деление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положительных и отрицательных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чисел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131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Приобретать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знания – храбрость,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Приумножать их – мудрость,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 умело их применять - великое искусство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евиз нашего урока: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722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Выполнить умножение: </a:t>
            </a:r>
            <a:endParaRPr lang="ru-RU" b="1" dirty="0" smtClean="0"/>
          </a:p>
          <a:p>
            <a:pPr lvl="0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∙(-4) ;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(-15)∙6;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(-12) ∙ (-3);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(-7)∙4;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0∙(-5);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«Не зевай, быстрей считай!»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519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(-24):(-8);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64 : 16;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0 : (-11);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(-12): (-6);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15:(-0,3).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dirty="0"/>
              <a:t>Выполните деление</a:t>
            </a:r>
          </a:p>
        </p:txBody>
      </p:sp>
    </p:spTree>
    <p:extLst>
      <p:ext uri="{BB962C8B-B14F-4D97-AF65-F5344CB8AC3E}">
        <p14:creationId xmlns:p14="http://schemas.microsoft.com/office/powerpoint/2010/main" val="195343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-3 : </a:t>
            </a:r>
            <a:r>
              <a:rPr lang="en-US" sz="7200" b="1" dirty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= 21;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-9</a:t>
            </a:r>
            <a:r>
              <a:rPr lang="en-US" sz="7200" b="1" dirty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= -45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Решите уравнение: </a:t>
            </a:r>
          </a:p>
        </p:txBody>
      </p:sp>
    </p:spTree>
    <p:extLst>
      <p:ext uri="{BB962C8B-B14F-4D97-AF65-F5344CB8AC3E}">
        <p14:creationId xmlns:p14="http://schemas.microsoft.com/office/powerpoint/2010/main" val="203998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dirty="0"/>
              <a:t>-625: (-25);</a:t>
            </a:r>
            <a:br>
              <a:rPr lang="ru-RU" sz="3600" dirty="0"/>
            </a:br>
            <a:r>
              <a:rPr lang="ru-RU" sz="3600" dirty="0"/>
              <a:t>-0,45:0,9;</a:t>
            </a:r>
            <a:br>
              <a:rPr lang="ru-RU" sz="3600" dirty="0"/>
            </a:br>
            <a:r>
              <a:rPr lang="ru-RU" sz="3600" dirty="0"/>
              <a:t>-1,5·2;</a:t>
            </a:r>
            <a:br>
              <a:rPr lang="ru-RU" sz="3600" dirty="0"/>
            </a:br>
            <a:r>
              <a:rPr lang="ru-RU" sz="3600" dirty="0"/>
              <a:t>-204:20;</a:t>
            </a:r>
            <a:br>
              <a:rPr lang="ru-RU" sz="3600" dirty="0"/>
            </a:br>
            <a:r>
              <a:rPr lang="ru-RU" sz="3600" dirty="0"/>
              <a:t>-50: (-25);</a:t>
            </a:r>
            <a:br>
              <a:rPr lang="ru-RU" sz="3600" dirty="0"/>
            </a:br>
            <a:r>
              <a:rPr lang="ru-RU" sz="3600" dirty="0"/>
              <a:t>3,2: (-2);</a:t>
            </a:r>
            <a:br>
              <a:rPr lang="ru-RU" sz="3600" dirty="0"/>
            </a:br>
            <a:r>
              <a:rPr lang="ru-RU" sz="3600" dirty="0"/>
              <a:t>-0,25·(-2).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Игра « Передай мелок»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757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979169"/>
              </p:ext>
            </p:extLst>
          </p:nvPr>
        </p:nvGraphicFramePr>
        <p:xfrm>
          <a:off x="179512" y="1628800"/>
          <a:ext cx="8229599" cy="6934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т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-1,6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-0,5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-10,2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037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13 марта</a:t>
            </a:r>
            <a:r>
              <a:rPr lang="ru-RU" b="1" dirty="0"/>
              <a:t> – Василий-капельник</a:t>
            </a:r>
            <a:r>
              <a:rPr lang="ru-RU" dirty="0"/>
              <a:t>: с крыш каплет. Птицы гнезда завивают, а перелетные летят из теплых мест.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69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</TotalTime>
  <Words>142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 Умножение и деление  положительных и отрицательных  чисел </vt:lpstr>
      <vt:lpstr>Девиз нашего урока: </vt:lpstr>
      <vt:lpstr>«Не зевай, быстрей считай!»</vt:lpstr>
      <vt:lpstr>   Выполните деление</vt:lpstr>
      <vt:lpstr>Решите уравнение: </vt:lpstr>
      <vt:lpstr>Игра « Передай мелок»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и деление  положительных и отрицательных  чисел</dc:title>
  <dc:creator>User</dc:creator>
  <cp:lastModifiedBy>User</cp:lastModifiedBy>
  <cp:revision>3</cp:revision>
  <dcterms:created xsi:type="dcterms:W3CDTF">2016-03-13T18:36:14Z</dcterms:created>
  <dcterms:modified xsi:type="dcterms:W3CDTF">2016-03-13T19:12:00Z</dcterms:modified>
</cp:coreProperties>
</file>