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16FC-B516-417D-B823-27002EC5C152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A21-A766-442D-9BEA-0951C7B87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16FC-B516-417D-B823-27002EC5C152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A21-A766-442D-9BEA-0951C7B87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16FC-B516-417D-B823-27002EC5C152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A21-A766-442D-9BEA-0951C7B87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16FC-B516-417D-B823-27002EC5C152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A21-A766-442D-9BEA-0951C7B87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16FC-B516-417D-B823-27002EC5C152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A21-A766-442D-9BEA-0951C7B87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16FC-B516-417D-B823-27002EC5C152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A21-A766-442D-9BEA-0951C7B87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16FC-B516-417D-B823-27002EC5C152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A21-A766-442D-9BEA-0951C7B87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16FC-B516-417D-B823-27002EC5C152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A21-A766-442D-9BEA-0951C7B87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16FC-B516-417D-B823-27002EC5C152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A21-A766-442D-9BEA-0951C7B87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16FC-B516-417D-B823-27002EC5C152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A21-A766-442D-9BEA-0951C7B87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16FC-B516-417D-B823-27002EC5C152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A21-A766-442D-9BEA-0951C7B87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A16FC-B516-417D-B823-27002EC5C152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B2A21-A766-442D-9BEA-0951C7B87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271464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Урок математики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29066"/>
            <a:ext cx="6400800" cy="250033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у</a:t>
            </a:r>
            <a:r>
              <a:rPr lang="ru-RU" sz="2400" dirty="0" smtClean="0">
                <a:solidFill>
                  <a:srgbClr val="002060"/>
                </a:solidFill>
              </a:rPr>
              <a:t>читель начальных классов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Удовенко С.О.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в</a:t>
            </a:r>
            <a:r>
              <a:rPr lang="ru-RU" sz="2400" dirty="0" smtClean="0">
                <a:solidFill>
                  <a:srgbClr val="002060"/>
                </a:solidFill>
              </a:rPr>
              <a:t>ысшая категория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428604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МБОУ «</a:t>
            </a:r>
            <a:r>
              <a:rPr lang="ru-RU" sz="1600" dirty="0" err="1" smtClean="0">
                <a:solidFill>
                  <a:srgbClr val="002060"/>
                </a:solidFill>
              </a:rPr>
              <a:t>Кулундинская</a:t>
            </a:r>
            <a:r>
              <a:rPr lang="ru-RU" sz="1600" dirty="0" smtClean="0">
                <a:solidFill>
                  <a:srgbClr val="002060"/>
                </a:solidFill>
              </a:rPr>
              <a:t> средняя общеобразовательная школа №1»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</a:rPr>
              <a:t>Кулундинского</a:t>
            </a:r>
            <a:r>
              <a:rPr lang="ru-RU" sz="1600" dirty="0" smtClean="0">
                <a:solidFill>
                  <a:srgbClr val="002060"/>
                </a:solidFill>
              </a:rPr>
              <a:t> района, Алтайского края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</a:t>
            </a:r>
            <a:r>
              <a:rPr lang="ru-RU" smtClean="0"/>
              <a:t>сочетаемые предметы</a:t>
            </a:r>
            <a:endParaRPr lang="ru-RU" dirty="0"/>
          </a:p>
        </p:txBody>
      </p:sp>
      <p:pic>
        <p:nvPicPr>
          <p:cNvPr id="4" name="Picture 20" descr="http://cs9595.vkontakte.ru/u5649154/-6/x_aea2b4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00174"/>
            <a:ext cx="2259711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2Cm4FW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4143380"/>
            <a:ext cx="2514586" cy="15716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grusha-poleznye-svojstv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1500174"/>
            <a:ext cx="1905000" cy="190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DSCN128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3857628"/>
            <a:ext cx="2381256" cy="2381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43570" y="4071942"/>
            <a:ext cx="2047875" cy="2047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183613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29256" y="1571612"/>
            <a:ext cx="2400285" cy="17144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0" descr="http://cs9595.vkontakte.ru/u5649154/-6/x_aea2b4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642918"/>
            <a:ext cx="2143140" cy="17615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18361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714356"/>
            <a:ext cx="2400285" cy="17144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7" name="Прямая со стрелкой 6"/>
          <p:cNvCxnSpPr/>
          <p:nvPr/>
        </p:nvCxnSpPr>
        <p:spPr>
          <a:xfrm>
            <a:off x="2928926" y="1428736"/>
            <a:ext cx="1143008" cy="1588"/>
          </a:xfrm>
          <a:prstGeom prst="straightConnector1">
            <a:avLst/>
          </a:prstGeom>
          <a:ln w="762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 descr="grusha-poleznye-svojstv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2500306"/>
            <a:ext cx="1905000" cy="190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2Cm4FW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4810" y="2643182"/>
            <a:ext cx="2514586" cy="15716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16" name="Прямая со стрелкой 15"/>
          <p:cNvCxnSpPr/>
          <p:nvPr/>
        </p:nvCxnSpPr>
        <p:spPr>
          <a:xfrm>
            <a:off x="3000364" y="3500438"/>
            <a:ext cx="1071570" cy="1588"/>
          </a:xfrm>
          <a:prstGeom prst="straightConnector1">
            <a:avLst/>
          </a:prstGeom>
          <a:ln w="762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 descr="DSCN128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472" y="4357694"/>
            <a:ext cx="2381256" cy="2381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 descr="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29124" y="4572008"/>
            <a:ext cx="2047875" cy="2047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20" name="Прямая со стрелкой 19"/>
          <p:cNvCxnSpPr/>
          <p:nvPr/>
        </p:nvCxnSpPr>
        <p:spPr>
          <a:xfrm>
            <a:off x="3071802" y="5357826"/>
            <a:ext cx="1071570" cy="1588"/>
          </a:xfrm>
          <a:prstGeom prst="straightConnector1">
            <a:avLst/>
          </a:prstGeom>
          <a:ln w="762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</a:t>
            </a:r>
            <a:r>
              <a:rPr lang="ru-RU" sz="2400" dirty="0" smtClean="0"/>
              <a:t> </a:t>
            </a:r>
            <a:r>
              <a:rPr lang="ru-RU" sz="2000" dirty="0" smtClean="0"/>
              <a:t>77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sz="4400" dirty="0" smtClean="0"/>
              <a:t>(53 + 24) + 6 =</a:t>
            </a:r>
          </a:p>
          <a:p>
            <a:pPr>
              <a:buNone/>
            </a:pPr>
            <a:endParaRPr lang="ru-RU" sz="4400" dirty="0"/>
          </a:p>
          <a:p>
            <a:pPr>
              <a:buNone/>
            </a:pPr>
            <a:r>
              <a:rPr lang="ru-RU" sz="4400" dirty="0" smtClean="0"/>
              <a:t>   53 + 24 + 6   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4143372" y="2285992"/>
            <a:ext cx="1428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83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1785918" y="3857628"/>
            <a:ext cx="23574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(           )      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2571736" y="3500438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30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786182" y="3857628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= 83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600" dirty="0" smtClean="0"/>
              <a:t>стр.80 №3</a:t>
            </a:r>
          </a:p>
          <a:p>
            <a:pPr>
              <a:buNone/>
            </a:pPr>
            <a:r>
              <a:rPr lang="ru-RU" sz="3600" dirty="0" smtClean="0"/>
              <a:t>                                            </a:t>
            </a:r>
            <a:r>
              <a:rPr lang="ru-RU" sz="2000" dirty="0" smtClean="0"/>
              <a:t>700</a:t>
            </a:r>
          </a:p>
          <a:p>
            <a:pPr>
              <a:buNone/>
            </a:pPr>
            <a:r>
              <a:rPr lang="ru-RU" sz="3600" dirty="0" smtClean="0"/>
              <a:t>(57 + 692) + 8 = 57 + (692 + 8) =</a:t>
            </a:r>
          </a:p>
          <a:p>
            <a:pPr>
              <a:buNone/>
            </a:pPr>
            <a:r>
              <a:rPr lang="ru-RU" sz="3600" dirty="0" smtClean="0"/>
              <a:t> 						     </a:t>
            </a:r>
            <a:r>
              <a:rPr lang="ru-RU" sz="2000" dirty="0" smtClean="0"/>
              <a:t>300</a:t>
            </a:r>
          </a:p>
          <a:p>
            <a:pPr>
              <a:buNone/>
            </a:pPr>
            <a:r>
              <a:rPr lang="ru-RU" sz="3600" dirty="0" smtClean="0"/>
              <a:t>(399 + 299) + 1 = 399 + (299 + 1) =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429388" y="2928934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757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16" y="4214818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699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76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Урок математики</vt:lpstr>
      <vt:lpstr>Найдите сочетаемые предметы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</dc:title>
  <dc:creator>User</dc:creator>
  <cp:lastModifiedBy>User</cp:lastModifiedBy>
  <cp:revision>8</cp:revision>
  <dcterms:created xsi:type="dcterms:W3CDTF">2016-11-13T08:29:14Z</dcterms:created>
  <dcterms:modified xsi:type="dcterms:W3CDTF">2017-01-07T13:45:37Z</dcterms:modified>
</cp:coreProperties>
</file>