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5" r:id="rId12"/>
    <p:sldId id="268" r:id="rId13"/>
    <p:sldId id="271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2" r:id="rId24"/>
    <p:sldId id="280" r:id="rId25"/>
    <p:sldId id="281" r:id="rId26"/>
    <p:sldId id="283" r:id="rId27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169EC-2F41-4E27-A37B-5B50CAA6538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AB43D-765C-4665-BDE8-87D43C7ED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AB43D-765C-4665-BDE8-87D43C7EDE0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AB43D-765C-4665-BDE8-87D43C7EDE0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AB43D-765C-4665-BDE8-87D43C7EDE0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ар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14290"/>
            <a:ext cx="5643602" cy="7858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- путешествие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8929718" cy="26432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По теме:</a:t>
            </a:r>
          </a:p>
          <a:p>
            <a:r>
              <a:rPr lang="ru-RU" sz="5100" dirty="0" smtClean="0">
                <a:solidFill>
                  <a:srgbClr val="FFFF00"/>
                </a:solidFill>
              </a:rPr>
              <a:t>Вопросительные местоимения</a:t>
            </a:r>
            <a:endParaRPr lang="ru-RU" sz="5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тылка с запиской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6000" contrast="-16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786190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Подруга позвала меня к  ……… заниматься. Приучите ……….. к аккуратности. Приглашённый на литературный вечер писатель рассказал о ……… много интересного.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тылка с запиской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6000" contrast="-16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71834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Я беру эту книгу не для </a:t>
            </a:r>
            <a:r>
              <a:rPr lang="ru-RU" dirty="0" smtClean="0">
                <a:solidFill>
                  <a:srgbClr val="FF0000"/>
                </a:solidFill>
              </a:rPr>
              <a:t>себя</a:t>
            </a:r>
            <a:r>
              <a:rPr lang="ru-RU" dirty="0" smtClean="0"/>
              <a:t>, а для своего товарища. Мне надо было бы больше надеяться на </a:t>
            </a:r>
            <a:r>
              <a:rPr lang="ru-RU" dirty="0" smtClean="0">
                <a:solidFill>
                  <a:srgbClr val="FF0000"/>
                </a:solidFill>
              </a:rPr>
              <a:t>себя</a:t>
            </a:r>
            <a:r>
              <a:rPr lang="ru-RU" dirty="0" smtClean="0"/>
              <a:t>.  Чтобы добиться желаемого, надо учиться, не щадя </a:t>
            </a:r>
            <a:r>
              <a:rPr lang="ru-RU" dirty="0" smtClean="0">
                <a:solidFill>
                  <a:srgbClr val="FF0000"/>
                </a:solidFill>
              </a:rPr>
              <a:t>себя</a:t>
            </a:r>
            <a:r>
              <a:rPr lang="ru-RU" dirty="0" smtClean="0"/>
              <a:t>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тылка с запиской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6000" contrast="-16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786190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Подруга позвала меня к  </a:t>
            </a:r>
            <a:r>
              <a:rPr lang="ru-RU" dirty="0" smtClean="0">
                <a:solidFill>
                  <a:srgbClr val="FF0000"/>
                </a:solidFill>
              </a:rPr>
              <a:t>себе</a:t>
            </a:r>
            <a:r>
              <a:rPr lang="ru-RU" dirty="0" smtClean="0"/>
              <a:t> заниматься. Приучите </a:t>
            </a:r>
            <a:r>
              <a:rPr lang="ru-RU" dirty="0" smtClean="0">
                <a:solidFill>
                  <a:srgbClr val="FF0000"/>
                </a:solidFill>
              </a:rPr>
              <a:t>себя</a:t>
            </a:r>
            <a:r>
              <a:rPr lang="ru-RU" dirty="0" smtClean="0"/>
              <a:t> к аккуратности. Приглашённый на литературный вечер писатель рассказал о </a:t>
            </a:r>
            <a:r>
              <a:rPr lang="ru-RU" dirty="0" smtClean="0">
                <a:solidFill>
                  <a:srgbClr val="FF0000"/>
                </a:solidFill>
              </a:rPr>
              <a:t>себе</a:t>
            </a:r>
            <a:r>
              <a:rPr lang="ru-RU" dirty="0" smtClean="0"/>
              <a:t> много интересного.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рское дн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рпя и океаны энцик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рское дно 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-1" y="1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just"/>
            <a:r>
              <a:rPr lang="ru-RU" sz="4800" b="1" dirty="0" smtClean="0"/>
              <a:t>Морское дно скрывает в себе много тайн. </a:t>
            </a:r>
            <a:r>
              <a:rPr lang="ru-RU" sz="4800" b="1" smtClean="0"/>
              <a:t>Кто </a:t>
            </a:r>
            <a:r>
              <a:rPr lang="ru-RU" sz="4800" b="1" smtClean="0"/>
              <a:t>решится </a:t>
            </a:r>
            <a:r>
              <a:rPr lang="ru-RU" sz="4800" b="1" dirty="0" smtClean="0"/>
              <a:t>проникнуть туда? Что за обитатели там живут? Какой образ жизни у морских животных?  Сколько их видов? Каков их нрав? Чьи красочные спины и яркие плавники мы можем увидеть?)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рское дно 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-1" y="1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just"/>
            <a:r>
              <a:rPr lang="ru-RU" sz="4800" b="1" dirty="0" smtClean="0"/>
              <a:t>Морское дно скрывает в себе много тайн. </a:t>
            </a:r>
            <a:r>
              <a:rPr lang="ru-RU" sz="4800" b="1" dirty="0" smtClean="0">
                <a:solidFill>
                  <a:srgbClr val="FF0000"/>
                </a:solidFill>
              </a:rPr>
              <a:t>Кто</a:t>
            </a:r>
            <a:r>
              <a:rPr lang="ru-RU" sz="4800" b="1" dirty="0" smtClean="0"/>
              <a:t> </a:t>
            </a:r>
            <a:r>
              <a:rPr lang="ru-RU" sz="4800" b="1" dirty="0" smtClean="0"/>
              <a:t>решится </a:t>
            </a:r>
            <a:r>
              <a:rPr lang="ru-RU" sz="4800" b="1" dirty="0" smtClean="0"/>
              <a:t>проникнуть туда? Что за обитатели там живут? </a:t>
            </a:r>
            <a:r>
              <a:rPr lang="ru-RU" sz="4800" b="1" dirty="0" smtClean="0">
                <a:solidFill>
                  <a:srgbClr val="FF0000"/>
                </a:solidFill>
              </a:rPr>
              <a:t>Какой</a:t>
            </a:r>
            <a:r>
              <a:rPr lang="ru-RU" sz="4800" b="1" dirty="0" smtClean="0"/>
              <a:t> образ жизни у морских животных?  </a:t>
            </a:r>
            <a:r>
              <a:rPr lang="ru-RU" sz="4800" b="1" dirty="0" smtClean="0">
                <a:solidFill>
                  <a:srgbClr val="FF0000"/>
                </a:solidFill>
              </a:rPr>
              <a:t>Сколько</a:t>
            </a:r>
            <a:r>
              <a:rPr lang="ru-RU" sz="4800" b="1" dirty="0" smtClean="0"/>
              <a:t> их видов? </a:t>
            </a:r>
            <a:r>
              <a:rPr lang="ru-RU" sz="4800" b="1" dirty="0" smtClean="0">
                <a:solidFill>
                  <a:srgbClr val="FF0000"/>
                </a:solidFill>
              </a:rPr>
              <a:t>Каков</a:t>
            </a:r>
            <a:r>
              <a:rPr lang="ru-RU" sz="4800" b="1" dirty="0" smtClean="0"/>
              <a:t> их нрав? </a:t>
            </a:r>
            <a:r>
              <a:rPr lang="ru-RU" sz="4800" b="1" dirty="0" smtClean="0">
                <a:solidFill>
                  <a:srgbClr val="FF0000"/>
                </a:solidFill>
              </a:rPr>
              <a:t>Чьи</a:t>
            </a:r>
            <a:r>
              <a:rPr lang="ru-RU" sz="4800" b="1" dirty="0" smtClean="0"/>
              <a:t> красочные спины и яркие плавники мы можем увидеть?)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929354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КТО?</a:t>
            </a:r>
            <a:br>
              <a:rPr lang="ru-RU" sz="6000" b="1" dirty="0" smtClean="0"/>
            </a:br>
            <a:r>
              <a:rPr lang="ru-RU" sz="6000" b="1" dirty="0" smtClean="0"/>
              <a:t>КАКОЙ?</a:t>
            </a:r>
            <a:br>
              <a:rPr lang="ru-RU" sz="6000" b="1" dirty="0" smtClean="0"/>
            </a:br>
            <a:r>
              <a:rPr lang="ru-RU" sz="6000" b="1" dirty="0" smtClean="0"/>
              <a:t>ЧТО?</a:t>
            </a:r>
            <a:br>
              <a:rPr lang="ru-RU" sz="6000" b="1" dirty="0" smtClean="0"/>
            </a:br>
            <a:r>
              <a:rPr lang="ru-RU" sz="6000" b="1" dirty="0" smtClean="0"/>
              <a:t>ЧЕЙ?</a:t>
            </a:r>
            <a:br>
              <a:rPr lang="ru-RU" sz="6000" b="1" dirty="0" smtClean="0"/>
            </a:br>
            <a:r>
              <a:rPr lang="ru-RU" sz="6000" b="1" dirty="0" smtClean="0"/>
              <a:t>СКОЛЬКО?</a:t>
            </a:r>
            <a:br>
              <a:rPr lang="ru-RU" sz="6000" b="1" dirty="0" smtClean="0"/>
            </a:br>
            <a:r>
              <a:rPr lang="ru-RU" sz="6000" b="1" dirty="0" smtClean="0"/>
              <a:t>КАКОВ?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шует море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5000"/>
          </a:blip>
          <a:stretch>
            <a:fillRect/>
          </a:stretch>
        </p:blipFill>
        <p:spPr>
          <a:xfrm>
            <a:off x="0" y="0"/>
            <a:ext cx="929039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62865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Физкультминутка. Море волнуется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Море волнуется — раз!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(Шагаем на месте.)</a:t>
            </a:r>
            <a:br>
              <a:rPr lang="ru-RU" dirty="0" smtClean="0"/>
            </a:br>
            <a:r>
              <a:rPr lang="ru-RU" sz="4800" b="1" dirty="0" smtClean="0"/>
              <a:t>Море волнуется - два!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(Наклоны туловища </a:t>
            </a:r>
            <a:r>
              <a:rPr lang="ru-RU" dirty="0" err="1" smtClean="0"/>
              <a:t>влево-вправо</a:t>
            </a:r>
            <a:r>
              <a:rPr lang="ru-RU" dirty="0" smtClean="0"/>
              <a:t>.)</a:t>
            </a:r>
            <a:br>
              <a:rPr lang="ru-RU" dirty="0" smtClean="0"/>
            </a:br>
            <a:r>
              <a:rPr lang="ru-RU" sz="4800" b="1" dirty="0" smtClean="0"/>
              <a:t>Море волнуется — три!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(Повороты туловища </a:t>
            </a:r>
            <a:r>
              <a:rPr lang="ru-RU" dirty="0" err="1" smtClean="0"/>
              <a:t>влево-вправо</a:t>
            </a:r>
            <a:r>
              <a:rPr lang="ru-RU" dirty="0" smtClean="0"/>
              <a:t>.)</a:t>
            </a:r>
            <a:br>
              <a:rPr lang="ru-RU" dirty="0" smtClean="0"/>
            </a:br>
            <a:r>
              <a:rPr lang="ru-RU" b="1" dirty="0" smtClean="0"/>
              <a:t>Морская фигура, замри!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(Присели.)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птун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ару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643578"/>
            <a:ext cx="5500726" cy="12144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Местоимения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емчуж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928670"/>
            <a:ext cx="7972453" cy="5929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14290"/>
            <a:ext cx="4357718" cy="8572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Упражнение 326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/>
              <a:t>Кто варе..</a:t>
            </a:r>
            <a:r>
              <a:rPr lang="ru-RU" sz="4900" b="1" dirty="0" err="1" smtClean="0"/>
              <a:t>ки</a:t>
            </a:r>
            <a:r>
              <a:rPr lang="ru-RU" sz="4900" b="1" dirty="0" smtClean="0"/>
              <a:t> пёстрые </a:t>
            </a:r>
            <a:r>
              <a:rPr lang="ru-RU" sz="4900" b="1" dirty="0" err="1" smtClean="0"/>
              <a:t>вяж</a:t>
            </a:r>
            <a:r>
              <a:rPr lang="ru-RU" sz="4900" b="1" dirty="0" smtClean="0"/>
              <a:t>..т,</a:t>
            </a:r>
            <a:br>
              <a:rPr lang="ru-RU" sz="4900" b="1" dirty="0" smtClean="0"/>
            </a:br>
            <a:r>
              <a:rPr lang="ru-RU" sz="4900" b="1" dirty="0" smtClean="0"/>
              <a:t>Стари(</a:t>
            </a:r>
            <a:r>
              <a:rPr lang="ru-RU" sz="4900" b="1" dirty="0" err="1" smtClean="0"/>
              <a:t>н,нн</a:t>
            </a:r>
            <a:r>
              <a:rPr lang="ru-RU" sz="4900" b="1" dirty="0" smtClean="0"/>
              <a:t>)</a:t>
            </a:r>
            <a:r>
              <a:rPr lang="ru-RU" sz="4900" b="1" dirty="0" err="1" smtClean="0"/>
              <a:t>ые</a:t>
            </a:r>
            <a:r>
              <a:rPr lang="ru-RU" sz="4900" b="1" dirty="0" smtClean="0"/>
              <a:t> песни поёт?</a:t>
            </a:r>
            <a:br>
              <a:rPr lang="ru-RU" sz="4900" b="1" dirty="0" smtClean="0"/>
            </a:br>
            <a:r>
              <a:rPr lang="ru-RU" sz="4900" b="1" dirty="0" smtClean="0"/>
              <a:t>Кто сказку такую </a:t>
            </a:r>
            <a:r>
              <a:rPr lang="ru-RU" sz="4900" b="1" dirty="0" err="1" smtClean="0"/>
              <a:t>ра</a:t>
            </a:r>
            <a:r>
              <a:rPr lang="ru-RU" sz="4900" b="1" dirty="0" smtClean="0"/>
              <a:t>(</a:t>
            </a:r>
            <a:r>
              <a:rPr lang="ru-RU" sz="4900" b="1" dirty="0" err="1" smtClean="0"/>
              <a:t>с,сс</a:t>
            </a:r>
            <a:r>
              <a:rPr lang="ru-RU" sz="4900" b="1" dirty="0" smtClean="0"/>
              <a:t>)</a:t>
            </a:r>
            <a:r>
              <a:rPr lang="ru-RU" sz="4900" b="1" dirty="0" err="1" smtClean="0"/>
              <a:t>каж</a:t>
            </a:r>
            <a:r>
              <a:rPr lang="ru-RU" sz="4900" b="1" dirty="0" smtClean="0"/>
              <a:t>..т,</a:t>
            </a:r>
            <a:br>
              <a:rPr lang="ru-RU" sz="4900" b="1" dirty="0" smtClean="0"/>
            </a:br>
            <a:r>
              <a:rPr lang="ru-RU" sz="4900" b="1" dirty="0" smtClean="0"/>
              <a:t>Что снится всю ночь напролёт?</a:t>
            </a:r>
            <a:br>
              <a:rPr lang="ru-RU" sz="4900" b="1" dirty="0" smtClean="0"/>
            </a:br>
            <a:r>
              <a:rPr lang="ru-RU" sz="4900" b="1" dirty="0" smtClean="0"/>
              <a:t> </a:t>
            </a:r>
            <a:br>
              <a:rPr lang="ru-RU" sz="4900" b="1" dirty="0" smtClean="0"/>
            </a:br>
            <a:r>
              <a:rPr lang="ru-RU" sz="4900" b="1" dirty="0" smtClean="0"/>
              <a:t>Ч..и волосы снега белее,</a:t>
            </a:r>
            <a:br>
              <a:rPr lang="ru-RU" sz="4900" b="1" dirty="0" smtClean="0"/>
            </a:br>
            <a:r>
              <a:rPr lang="ru-RU" sz="4900" b="1" dirty="0" smtClean="0"/>
              <a:t>А руки желты и сухи?</a:t>
            </a:r>
            <a:br>
              <a:rPr lang="ru-RU" sz="4900" b="1" dirty="0" smtClean="0"/>
            </a:br>
            <a:r>
              <a:rPr lang="ru-RU" sz="4900" b="1" dirty="0" smtClean="0"/>
              <a:t>Кого я люблю и ж..лею?</a:t>
            </a:r>
            <a:br>
              <a:rPr lang="ru-RU" sz="4900" b="1" dirty="0" smtClean="0"/>
            </a:br>
            <a:r>
              <a:rPr lang="ru-RU" sz="4900" b="1" dirty="0" smtClean="0"/>
              <a:t>О ком соч..</a:t>
            </a:r>
            <a:r>
              <a:rPr lang="ru-RU" sz="4900" b="1" dirty="0" err="1" smtClean="0"/>
              <a:t>няю</a:t>
            </a:r>
            <a:r>
              <a:rPr lang="ru-RU" sz="4900" b="1" dirty="0" smtClean="0"/>
              <a:t> стихи?</a:t>
            </a:r>
            <a:br>
              <a:rPr lang="ru-RU" sz="4900" b="1" dirty="0" smtClean="0"/>
            </a:br>
            <a:r>
              <a:rPr lang="ru-RU" sz="4900" b="1" dirty="0" smtClean="0"/>
              <a:t>                     (Е. Благинина)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u="sng" dirty="0" smtClean="0"/>
              <a:t>Кто</a:t>
            </a:r>
            <a:r>
              <a:rPr lang="ru-RU" sz="4900" b="1" dirty="0" smtClean="0"/>
              <a:t> варежки пёстрые вяжет,</a:t>
            </a:r>
            <a:br>
              <a:rPr lang="ru-RU" sz="4900" b="1" dirty="0" smtClean="0"/>
            </a:br>
            <a:r>
              <a:rPr lang="ru-RU" sz="4900" b="1" dirty="0" smtClean="0"/>
              <a:t>Старинные песни поёт?</a:t>
            </a:r>
            <a:br>
              <a:rPr lang="ru-RU" sz="4900" b="1" dirty="0" smtClean="0"/>
            </a:br>
            <a:r>
              <a:rPr lang="ru-RU" sz="4900" b="1" u="sng" dirty="0" smtClean="0"/>
              <a:t>Кто</a:t>
            </a:r>
            <a:r>
              <a:rPr lang="ru-RU" sz="4900" b="1" dirty="0" smtClean="0"/>
              <a:t> сказку такую расскажет,</a:t>
            </a:r>
            <a:br>
              <a:rPr lang="ru-RU" sz="4900" b="1" dirty="0" smtClean="0"/>
            </a:br>
            <a:r>
              <a:rPr lang="ru-RU" sz="4900" b="1" u="sng" dirty="0" smtClean="0"/>
              <a:t>Что</a:t>
            </a:r>
            <a:r>
              <a:rPr lang="ru-RU" sz="4900" b="1" dirty="0" smtClean="0"/>
              <a:t> снится всю ночь напролёт?</a:t>
            </a:r>
            <a:br>
              <a:rPr lang="ru-RU" sz="4900" b="1" dirty="0" smtClean="0"/>
            </a:br>
            <a:r>
              <a:rPr lang="ru-RU" sz="4900" b="1" dirty="0" smtClean="0"/>
              <a:t> </a:t>
            </a:r>
            <a:br>
              <a:rPr lang="ru-RU" sz="4900" b="1" dirty="0" smtClean="0"/>
            </a:br>
            <a:r>
              <a:rPr lang="ru-RU" sz="4900" b="1" u="sng" dirty="0" smtClean="0"/>
              <a:t>Чьи</a:t>
            </a:r>
            <a:r>
              <a:rPr lang="ru-RU" sz="4900" b="1" dirty="0" smtClean="0"/>
              <a:t> волосы снега белее,</a:t>
            </a:r>
            <a:br>
              <a:rPr lang="ru-RU" sz="4900" b="1" dirty="0" smtClean="0"/>
            </a:br>
            <a:r>
              <a:rPr lang="ru-RU" sz="4900" b="1" dirty="0" smtClean="0"/>
              <a:t>А руки желты и сухи?</a:t>
            </a:r>
            <a:br>
              <a:rPr lang="ru-RU" sz="4900" b="1" dirty="0" smtClean="0"/>
            </a:br>
            <a:r>
              <a:rPr lang="ru-RU" sz="4900" b="1" u="sng" dirty="0" smtClean="0"/>
              <a:t>Кого</a:t>
            </a:r>
            <a:r>
              <a:rPr lang="ru-RU" sz="4900" b="1" dirty="0" smtClean="0"/>
              <a:t> я люблю и жалею?</a:t>
            </a:r>
            <a:br>
              <a:rPr lang="ru-RU" sz="4900" b="1" dirty="0" smtClean="0"/>
            </a:br>
            <a:r>
              <a:rPr lang="ru-RU" sz="4900" b="1" u="sng" dirty="0" smtClean="0"/>
              <a:t>О ком</a:t>
            </a:r>
            <a:r>
              <a:rPr lang="ru-RU" sz="4900" b="1" dirty="0" smtClean="0"/>
              <a:t> сочиняю стихи?</a:t>
            </a:r>
            <a:br>
              <a:rPr lang="ru-RU" sz="4900" b="1" dirty="0" smtClean="0"/>
            </a:br>
            <a:r>
              <a:rPr lang="ru-RU" sz="4900" b="1" dirty="0" smtClean="0"/>
              <a:t>                     (Е. Благинина)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иратский кораб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72" y="0"/>
            <a:ext cx="6858024" cy="685802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Разберите данное  предложение по членам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71810"/>
            <a:ext cx="9144000" cy="204311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6000" b="1" dirty="0" smtClean="0"/>
              <a:t>  </a:t>
            </a:r>
            <a:r>
              <a:rPr lang="ru-RU" sz="6000" b="1" u="sng" dirty="0" smtClean="0"/>
              <a:t>Мы</a:t>
            </a:r>
            <a:r>
              <a:rPr lang="ru-RU" sz="6000" b="1" dirty="0" smtClean="0"/>
              <a:t> </a:t>
            </a:r>
            <a:r>
              <a:rPr lang="ru-RU" sz="6000" b="1" u="dotDash" dirty="0" smtClean="0"/>
              <a:t>горячо</a:t>
            </a:r>
            <a:r>
              <a:rPr lang="ru-RU" sz="6000" b="1" dirty="0" smtClean="0"/>
              <a:t> </a:t>
            </a:r>
            <a:r>
              <a:rPr lang="ru-RU" sz="6000" b="1" u="dbl" dirty="0" smtClean="0"/>
              <a:t>любим</a:t>
            </a:r>
            <a:r>
              <a:rPr lang="ru-RU" sz="6000" b="1" dirty="0" smtClean="0"/>
              <a:t> </a:t>
            </a:r>
            <a:r>
              <a:rPr lang="ru-RU" sz="6000" b="1" u="wavyHeavy" dirty="0" smtClean="0"/>
              <a:t>свою</a:t>
            </a:r>
            <a:r>
              <a:rPr lang="ru-RU" sz="6000" b="1" dirty="0" smtClean="0"/>
              <a:t> </a:t>
            </a:r>
            <a:r>
              <a:rPr lang="ru-RU" sz="6000" b="1" u="dashLong" dirty="0" smtClean="0"/>
              <a:t>Родину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люп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32037"/>
            <a:ext cx="9144000" cy="4633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5003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На своей шлюпке напишите всё то, что вы увезёте домой с этого урока.</a:t>
            </a:r>
            <a:br>
              <a:rPr lang="ru-RU" sz="2700" b="1" dirty="0" smtClean="0"/>
            </a:br>
            <a:r>
              <a:rPr lang="ru-RU" sz="2700" b="1" dirty="0" smtClean="0"/>
              <a:t>Вспомогательные вопросы.</a:t>
            </a:r>
            <a:br>
              <a:rPr lang="ru-RU" sz="2700" b="1" dirty="0" smtClean="0"/>
            </a:br>
            <a:r>
              <a:rPr lang="ru-RU" sz="2700" b="1" dirty="0" smtClean="0"/>
              <a:t>- Какие вы узнали вопросительные местоимения?</a:t>
            </a:r>
            <a:br>
              <a:rPr lang="ru-RU" sz="2700" b="1" dirty="0" smtClean="0"/>
            </a:br>
            <a:r>
              <a:rPr lang="ru-RU" sz="2700" b="1" dirty="0" smtClean="0"/>
              <a:t>- Для чего они служат?</a:t>
            </a:r>
            <a:br>
              <a:rPr lang="ru-RU" sz="2700" b="1" dirty="0" smtClean="0"/>
            </a:br>
            <a:r>
              <a:rPr lang="ru-RU" sz="2700" b="1" dirty="0" smtClean="0"/>
              <a:t>- Какие местоимения не изменяются по родам и числам?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ундук с сокровищам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588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орская звезд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686700" cy="10112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  активную работу и верные ответы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обезьян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4143380"/>
          <a:ext cx="9144000" cy="27146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500694"/>
                <a:gridCol w="3643306"/>
              </a:tblGrid>
              <a:tr h="2714620">
                <a:tc>
                  <a:txBody>
                    <a:bodyPr/>
                    <a:lstStyle/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Ходить с вам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Смеяться над вас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Шутить его</a:t>
                      </a:r>
                      <a:endParaRPr lang="ru-RU" sz="4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Думать о её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Ждал тобой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Зашёл к вас</a:t>
                      </a:r>
                    </a:p>
                    <a:p>
                      <a:endParaRPr lang="ru-RU" sz="2000" dirty="0"/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обезьян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4143380"/>
          <a:ext cx="9144000" cy="27146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572132"/>
                <a:gridCol w="3571868"/>
              </a:tblGrid>
              <a:tr h="2714620">
                <a:tc>
                  <a:txBody>
                    <a:bodyPr/>
                    <a:lstStyle/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Ходить с вами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Смеяться над вами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Шутить о нем</a:t>
                      </a:r>
                      <a:endParaRPr lang="ru-RU" sz="4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Думать о ней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Ждал тебя</a:t>
                      </a:r>
                    </a:p>
                    <a:p>
                      <a:r>
                        <a:rPr lang="ru-RU" sz="4400" kern="1200" dirty="0" smtClean="0">
                          <a:solidFill>
                            <a:schemeClr val="tx1"/>
                          </a:solidFill>
                        </a:rPr>
                        <a:t>Зашёл к вам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ва попугая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ва попугая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ва попугая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715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286256"/>
          <a:ext cx="9144000" cy="2571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571744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Местоимение </a:t>
                      </a:r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себя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указывает на того, о ком говорят. Оно не имеет рода и числа</a:t>
                      </a:r>
                      <a:r>
                        <a:rPr lang="ru-RU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и может быть отнесено к любому лицу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Местоимение </a:t>
                      </a:r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себя </a:t>
                      </a: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имеет именительного падежа и склоняется, как местоимение </a:t>
                      </a:r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ты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тылка с запиской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 contrast="-2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71834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Я беру эту книгу не для ……… , а для своего товарища. Мне надо было бы больше надеяться на …….. .  Чтобы добиться желаемого, надо учиться, не щадя ……… 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239</Words>
  <PresentationFormat>Экран (4:3)</PresentationFormat>
  <Paragraphs>36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Урок - путешествие</vt:lpstr>
      <vt:lpstr>Местоимения</vt:lpstr>
      <vt:lpstr>За  активную работу и верные ответы</vt:lpstr>
      <vt:lpstr>Слайд 4</vt:lpstr>
      <vt:lpstr>Слайд 5</vt:lpstr>
      <vt:lpstr>Слайд 6</vt:lpstr>
      <vt:lpstr>Слайд 7</vt:lpstr>
      <vt:lpstr>Слайд 8</vt:lpstr>
      <vt:lpstr>Я беру эту книгу не для ……… , а для своего товарища. Мне надо было бы больше надеяться на …….. .  Чтобы добиться желаемого, надо учиться, не щадя ……… .</vt:lpstr>
      <vt:lpstr>Подруга позвала меня к  ……… заниматься. Приучите ……….. к аккуратности. Приглашённый на литературный вечер писатель рассказал о ……… много интересного.</vt:lpstr>
      <vt:lpstr>Я беру эту книгу не для себя, а для своего товарища. Мне надо было бы больше надеяться на себя.  Чтобы добиться желаемого, надо учиться, не щадя себя.</vt:lpstr>
      <vt:lpstr>Подруга позвала меня к  себе заниматься. Приучите себя к аккуратности. Приглашённый на литературный вечер писатель рассказал о себе много интересного.</vt:lpstr>
      <vt:lpstr>Слайд 13</vt:lpstr>
      <vt:lpstr>Слайд 14</vt:lpstr>
      <vt:lpstr>Морское дно скрывает в себе много тайн. Кто решится проникнуть туда? Что за обитатели там живут? Какой образ жизни у морских животных?  Сколько их видов? Каков их нрав? Чьи красочные спины и яркие плавники мы можем увидеть?)</vt:lpstr>
      <vt:lpstr>Морское дно скрывает в себе много тайн. Кто решится проникнуть туда? Что за обитатели там живут? Какой образ жизни у морских животных?  Сколько их видов? Каков их нрав? Чьи красочные спины и яркие плавники мы можем увидеть?)</vt:lpstr>
      <vt:lpstr>КТО? КАКОЙ? ЧТО? ЧЕЙ? СКОЛЬКО? КАКОВ?</vt:lpstr>
      <vt:lpstr>Физкультминутка. Море волнуется Море волнуется — раз!  (Шагаем на месте.) Море волнуется - два!  (Наклоны туловища влево-вправо.) Море волнуется — три!  (Повороты туловища влево-вправо.) Морская фигура, замри!  (Присели.)</vt:lpstr>
      <vt:lpstr>Слайд 19</vt:lpstr>
      <vt:lpstr>Упражнение 326</vt:lpstr>
      <vt:lpstr>Кто варе..ки пёстрые вяж..т, Стари(н,нн)ые песни поёт? Кто сказку такую ра(с,сс)каж..т, Что снится всю ночь напролёт?   Ч..и волосы снега белее, А руки желты и сухи? Кого я люблю и ж..лею? О ком соч..няю стихи?                      (Е. Благинина) </vt:lpstr>
      <vt:lpstr>Кто варежки пёстрые вяжет, Старинные песни поёт? Кто сказку такую расскажет, Что снится всю ночь напролёт?   Чьи волосы снега белее, А руки желты и сухи? Кого я люблю и жалею? О ком сочиняю стихи?                      (Е. Благинина) </vt:lpstr>
      <vt:lpstr>Слайд 23</vt:lpstr>
      <vt:lpstr>Разберите данное  предложение по членам</vt:lpstr>
      <vt:lpstr>На своей шлюпке напишите всё то, что вы увезёте домой с этого урока. Вспомогательные вопросы. - Какие вы узнали вопросительные местоимения? - Для чего они служат? - Какие местоимения не изменяются по родам и числам? 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путешествие</dc:title>
  <cp:lastModifiedBy>Пользователь</cp:lastModifiedBy>
  <cp:revision>29</cp:revision>
  <dcterms:modified xsi:type="dcterms:W3CDTF">2012-02-15T04:15:53Z</dcterms:modified>
</cp:coreProperties>
</file>