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71480"/>
            <a:ext cx="8643998" cy="178595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spc="50" dirty="0" smtClean="0">
                <a:ln w="11430"/>
                <a:solidFill>
                  <a:srgbClr val="FFFF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Дидактическая игра</a:t>
            </a:r>
            <a:br>
              <a:rPr lang="ru-RU" sz="6000" spc="50" dirty="0" smtClean="0">
                <a:ln w="11430"/>
                <a:solidFill>
                  <a:srgbClr val="FFFF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000" spc="50" dirty="0" smtClean="0">
                <a:ln w="11430"/>
                <a:solidFill>
                  <a:srgbClr val="FFFF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«Веселые матрешки»</a:t>
            </a:r>
            <a:endParaRPr lang="ru-RU" sz="6000" spc="50" dirty="0">
              <a:ln w="11430"/>
              <a:solidFill>
                <a:srgbClr val="FFFF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2976" y="2928934"/>
            <a:ext cx="7246182" cy="3013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43306" y="142852"/>
            <a:ext cx="5214974" cy="3911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357158" y="3714728"/>
            <a:ext cx="8215370" cy="314327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26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Цель: 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Развивать внимание, мышление, воображение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игру могут играть дети 3-7 лет как во время занятий так и в свободное время.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 вариант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 найди каждой матрешке подружку – пару.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 вариант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 найди две одинаковые матрешки.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 вариант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 найди отличия.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4 вариант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 закрепи названия цветов: желтый, красный, зеленый.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</TotalTime>
  <Words>64</Words>
  <PresentationFormat>Экран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Поток</vt:lpstr>
      <vt:lpstr>Дидактическая игра «Веселые матрешки»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«Веселые матрешки»</dc:title>
  <dc:creator>user</dc:creator>
  <cp:lastModifiedBy>user</cp:lastModifiedBy>
  <cp:revision>5</cp:revision>
  <dcterms:created xsi:type="dcterms:W3CDTF">2016-12-21T16:29:55Z</dcterms:created>
  <dcterms:modified xsi:type="dcterms:W3CDTF">2017-01-07T18:19:47Z</dcterms:modified>
</cp:coreProperties>
</file>