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41CC4C-796A-4AE3-8DEE-E08FB2BB8B01}" type="doc">
      <dgm:prSet loTypeId="urn:microsoft.com/office/officeart/2005/8/layout/chevron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D80B4D-B446-4708-95B5-4322A08A6573}">
      <dgm:prSet phldrT="[Текст]" phldr="1"/>
      <dgm:spPr/>
      <dgm:t>
        <a:bodyPr/>
        <a:lstStyle/>
        <a:p>
          <a:endParaRPr lang="ru-RU" dirty="0"/>
        </a:p>
      </dgm:t>
    </dgm:pt>
    <dgm:pt modelId="{0F7886AB-947C-4B8F-9657-349D744F51BF}" type="parTrans" cxnId="{93761479-593A-4855-B0C2-1413400A9A0D}">
      <dgm:prSet/>
      <dgm:spPr/>
      <dgm:t>
        <a:bodyPr/>
        <a:lstStyle/>
        <a:p>
          <a:endParaRPr lang="ru-RU"/>
        </a:p>
      </dgm:t>
    </dgm:pt>
    <dgm:pt modelId="{91D28BFC-A392-4B55-9DB3-05DD8B0592E5}" type="sibTrans" cxnId="{93761479-593A-4855-B0C2-1413400A9A0D}">
      <dgm:prSet/>
      <dgm:spPr/>
      <dgm:t>
        <a:bodyPr/>
        <a:lstStyle/>
        <a:p>
          <a:endParaRPr lang="ru-RU"/>
        </a:p>
      </dgm:t>
    </dgm:pt>
    <dgm:pt modelId="{0B7FA887-D61F-4279-AFBC-043AFA352AC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 smtClean="0"/>
            <a:t>Объемные задания</a:t>
          </a:r>
          <a:endParaRPr lang="ru-RU" sz="3600" b="1" dirty="0"/>
        </a:p>
      </dgm:t>
    </dgm:pt>
    <dgm:pt modelId="{3674D5BB-6230-46FE-9BCA-2FADB633FCFB}" type="parTrans" cxnId="{1A320ED2-2B13-419E-A848-DB0DAC59BE3B}">
      <dgm:prSet/>
      <dgm:spPr/>
      <dgm:t>
        <a:bodyPr/>
        <a:lstStyle/>
        <a:p>
          <a:endParaRPr lang="ru-RU"/>
        </a:p>
      </dgm:t>
    </dgm:pt>
    <dgm:pt modelId="{153AA447-ABE1-4AD7-9298-61F6A5D45CB9}" type="sibTrans" cxnId="{1A320ED2-2B13-419E-A848-DB0DAC59BE3B}">
      <dgm:prSet/>
      <dgm:spPr/>
      <dgm:t>
        <a:bodyPr/>
        <a:lstStyle/>
        <a:p>
          <a:endParaRPr lang="ru-RU"/>
        </a:p>
      </dgm:t>
    </dgm:pt>
    <dgm:pt modelId="{78F61E2E-EC47-41C6-99D1-567FD3BD8F3B}">
      <dgm:prSet phldrT="[Текст]" phldr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0894EEEF-F6C8-4EBA-83F0-B2366B35285E}" type="parTrans" cxnId="{60839EFC-31CC-4EE6-B042-3FA2603E7306}">
      <dgm:prSet/>
      <dgm:spPr/>
      <dgm:t>
        <a:bodyPr/>
        <a:lstStyle/>
        <a:p>
          <a:endParaRPr lang="ru-RU"/>
        </a:p>
      </dgm:t>
    </dgm:pt>
    <dgm:pt modelId="{154ADDD3-6DEF-430F-9953-C8400E39EF5B}" type="sibTrans" cxnId="{60839EFC-31CC-4EE6-B042-3FA2603E7306}">
      <dgm:prSet/>
      <dgm:spPr/>
      <dgm:t>
        <a:bodyPr/>
        <a:lstStyle/>
        <a:p>
          <a:endParaRPr lang="ru-RU"/>
        </a:p>
      </dgm:t>
    </dgm:pt>
    <dgm:pt modelId="{C2C06A5A-4E41-4DD2-95B4-DBD668B5DD78}">
      <dgm:prSet phldrT="[Текст]" phldr="1"/>
      <dgm:spPr/>
      <dgm:t>
        <a:bodyPr/>
        <a:lstStyle/>
        <a:p>
          <a:endParaRPr lang="ru-RU" dirty="0"/>
        </a:p>
      </dgm:t>
    </dgm:pt>
    <dgm:pt modelId="{2BBF2BD0-72EC-4A8F-80A5-69D64F37DB15}" type="parTrans" cxnId="{E9C9EF69-6394-4060-A8AA-8BA93C335CE2}">
      <dgm:prSet/>
      <dgm:spPr/>
      <dgm:t>
        <a:bodyPr/>
        <a:lstStyle/>
        <a:p>
          <a:endParaRPr lang="ru-RU"/>
        </a:p>
      </dgm:t>
    </dgm:pt>
    <dgm:pt modelId="{4D8EB4A6-5B74-4F51-B2A8-B9790C67C7C4}" type="sibTrans" cxnId="{E9C9EF69-6394-4060-A8AA-8BA93C335CE2}">
      <dgm:prSet/>
      <dgm:spPr/>
      <dgm:t>
        <a:bodyPr/>
        <a:lstStyle/>
        <a:p>
          <a:endParaRPr lang="ru-RU"/>
        </a:p>
      </dgm:t>
    </dgm:pt>
    <dgm:pt modelId="{C7BB402C-9AFD-485C-B511-E192977326C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 smtClean="0"/>
            <a:t>Фронтальный опрос</a:t>
          </a:r>
          <a:endParaRPr lang="ru-RU" sz="3600" b="1" dirty="0"/>
        </a:p>
      </dgm:t>
    </dgm:pt>
    <dgm:pt modelId="{4C761DB3-3852-4052-B91A-86FC5BE813DF}" type="parTrans" cxnId="{01024731-C729-4395-98A4-62C097E552D5}">
      <dgm:prSet/>
      <dgm:spPr/>
      <dgm:t>
        <a:bodyPr/>
        <a:lstStyle/>
        <a:p>
          <a:endParaRPr lang="ru-RU"/>
        </a:p>
      </dgm:t>
    </dgm:pt>
    <dgm:pt modelId="{1DD5AF06-86D8-4A0E-858A-343BD6919B2D}" type="sibTrans" cxnId="{01024731-C729-4395-98A4-62C097E552D5}">
      <dgm:prSet/>
      <dgm:spPr/>
      <dgm:t>
        <a:bodyPr/>
        <a:lstStyle/>
        <a:p>
          <a:endParaRPr lang="ru-RU"/>
        </a:p>
      </dgm:t>
    </dgm:pt>
    <dgm:pt modelId="{5742539D-A060-4BAC-8C73-4BBDB7764028}">
      <dgm:prSet phldrT="[Текст]" phldr="1"/>
      <dgm:spPr/>
      <dgm:t>
        <a:bodyPr/>
        <a:lstStyle/>
        <a:p>
          <a:endParaRPr lang="ru-RU" dirty="0"/>
        </a:p>
      </dgm:t>
    </dgm:pt>
    <dgm:pt modelId="{D174ED72-41CC-434C-BE57-12728C487599}" type="parTrans" cxnId="{C71A1046-F55E-4B26-A1AC-EB3042632F80}">
      <dgm:prSet/>
      <dgm:spPr/>
      <dgm:t>
        <a:bodyPr/>
        <a:lstStyle/>
        <a:p>
          <a:endParaRPr lang="ru-RU"/>
        </a:p>
      </dgm:t>
    </dgm:pt>
    <dgm:pt modelId="{A29E5190-FADD-4D91-A4D8-F1BB46EB3804}" type="sibTrans" cxnId="{C71A1046-F55E-4B26-A1AC-EB3042632F80}">
      <dgm:prSet/>
      <dgm:spPr/>
      <dgm:t>
        <a:bodyPr/>
        <a:lstStyle/>
        <a:p>
          <a:endParaRPr lang="ru-RU"/>
        </a:p>
      </dgm:t>
    </dgm:pt>
    <dgm:pt modelId="{A25680C9-AB70-48AF-9DC0-449D83C7AF0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 smtClean="0"/>
            <a:t>Неэффективная форма проверки задания</a:t>
          </a:r>
          <a:endParaRPr lang="ru-RU" sz="3600" b="1" dirty="0"/>
        </a:p>
      </dgm:t>
    </dgm:pt>
    <dgm:pt modelId="{812CC49A-BC9B-4635-B32E-16E19A3EF962}" type="parTrans" cxnId="{8DDE862D-0B91-402C-9DAB-1DC981BEE018}">
      <dgm:prSet/>
      <dgm:spPr/>
      <dgm:t>
        <a:bodyPr/>
        <a:lstStyle/>
        <a:p>
          <a:endParaRPr lang="ru-RU"/>
        </a:p>
      </dgm:t>
    </dgm:pt>
    <dgm:pt modelId="{C2EF146B-DDB4-4FA8-935F-584A9C01EE6E}" type="sibTrans" cxnId="{8DDE862D-0B91-402C-9DAB-1DC981BEE018}">
      <dgm:prSet/>
      <dgm:spPr/>
      <dgm:t>
        <a:bodyPr/>
        <a:lstStyle/>
        <a:p>
          <a:endParaRPr lang="ru-RU"/>
        </a:p>
      </dgm:t>
    </dgm:pt>
    <dgm:pt modelId="{892FEBAE-877F-4331-A1C7-B232B415D00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3600" dirty="0"/>
        </a:p>
      </dgm:t>
    </dgm:pt>
    <dgm:pt modelId="{F526BE1A-7299-49D1-9E18-7F739E655165}" type="parTrans" cxnId="{9D5A7C81-EDE2-43D6-9518-BDB642981AD0}">
      <dgm:prSet/>
      <dgm:spPr/>
      <dgm:t>
        <a:bodyPr/>
        <a:lstStyle/>
        <a:p>
          <a:endParaRPr lang="ru-RU"/>
        </a:p>
      </dgm:t>
    </dgm:pt>
    <dgm:pt modelId="{96FAF6B3-A1B7-4CA0-A7B3-C2E42C1C5633}" type="sibTrans" cxnId="{9D5A7C81-EDE2-43D6-9518-BDB642981AD0}">
      <dgm:prSet/>
      <dgm:spPr/>
      <dgm:t>
        <a:bodyPr/>
        <a:lstStyle/>
        <a:p>
          <a:endParaRPr lang="ru-RU"/>
        </a:p>
      </dgm:t>
    </dgm:pt>
    <dgm:pt modelId="{1DD438D3-3B22-4192-B8E6-D1A1E421F270}">
      <dgm:prSet phldrT="[Текст]" phldr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2800" dirty="0"/>
        </a:p>
      </dgm:t>
    </dgm:pt>
    <dgm:pt modelId="{3C0298E9-71A1-4C53-954A-381558F5BB1A}" type="sibTrans" cxnId="{ABE5BFA2-C567-417A-9BBD-D6EC519BF17B}">
      <dgm:prSet/>
      <dgm:spPr/>
      <dgm:t>
        <a:bodyPr/>
        <a:lstStyle/>
        <a:p>
          <a:endParaRPr lang="ru-RU"/>
        </a:p>
      </dgm:t>
    </dgm:pt>
    <dgm:pt modelId="{E6342D01-729C-44FF-B286-0CE3601A2821}" type="parTrans" cxnId="{ABE5BFA2-C567-417A-9BBD-D6EC519BF17B}">
      <dgm:prSet/>
      <dgm:spPr/>
      <dgm:t>
        <a:bodyPr/>
        <a:lstStyle/>
        <a:p>
          <a:endParaRPr lang="ru-RU"/>
        </a:p>
      </dgm:t>
    </dgm:pt>
    <dgm:pt modelId="{867AD5A5-732F-41EA-A827-A0A2991DDF35}" type="pres">
      <dgm:prSet presAssocID="{8041CC4C-796A-4AE3-8DEE-E08FB2BB8B0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B028A5-AC41-470A-87B0-704E116CCFA8}" type="pres">
      <dgm:prSet presAssocID="{A3D80B4D-B446-4708-95B5-4322A08A6573}" presName="composite" presStyleCnt="0"/>
      <dgm:spPr/>
    </dgm:pt>
    <dgm:pt modelId="{089430D1-8051-4784-A1AD-C84D58039A2A}" type="pres">
      <dgm:prSet presAssocID="{A3D80B4D-B446-4708-95B5-4322A08A657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07F16-D3F9-4DDB-A1A9-D326BA2DE35E}" type="pres">
      <dgm:prSet presAssocID="{A3D80B4D-B446-4708-95B5-4322A08A657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563D5-E200-474C-AC63-94A7463A3AEC}" type="pres">
      <dgm:prSet presAssocID="{91D28BFC-A392-4B55-9DB3-05DD8B0592E5}" presName="sp" presStyleCnt="0"/>
      <dgm:spPr/>
    </dgm:pt>
    <dgm:pt modelId="{4551FF34-7E12-4440-B271-7B54F2C761A7}" type="pres">
      <dgm:prSet presAssocID="{C2C06A5A-4E41-4DD2-95B4-DBD668B5DD78}" presName="composite" presStyleCnt="0"/>
      <dgm:spPr/>
    </dgm:pt>
    <dgm:pt modelId="{107929F0-2F72-423C-8124-C518575285BC}" type="pres">
      <dgm:prSet presAssocID="{C2C06A5A-4E41-4DD2-95B4-DBD668B5DD7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2BB2C-D29F-4C71-B953-C749B1128056}" type="pres">
      <dgm:prSet presAssocID="{C2C06A5A-4E41-4DD2-95B4-DBD668B5DD7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7D55B-9A45-444C-BECC-B865BE0FEA6A}" type="pres">
      <dgm:prSet presAssocID="{4D8EB4A6-5B74-4F51-B2A8-B9790C67C7C4}" presName="sp" presStyleCnt="0"/>
      <dgm:spPr/>
    </dgm:pt>
    <dgm:pt modelId="{975C4550-EA35-43AA-AEAB-AD9696B5371C}" type="pres">
      <dgm:prSet presAssocID="{5742539D-A060-4BAC-8C73-4BBDB7764028}" presName="composite" presStyleCnt="0"/>
      <dgm:spPr/>
    </dgm:pt>
    <dgm:pt modelId="{3203C720-E27F-4743-9384-D391974D66B2}" type="pres">
      <dgm:prSet presAssocID="{5742539D-A060-4BAC-8C73-4BBDB776402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808F3-A1C2-4633-B3BD-F329210B420C}" type="pres">
      <dgm:prSet presAssocID="{5742539D-A060-4BAC-8C73-4BBDB776402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761479-593A-4855-B0C2-1413400A9A0D}" srcId="{8041CC4C-796A-4AE3-8DEE-E08FB2BB8B01}" destId="{A3D80B4D-B446-4708-95B5-4322A08A6573}" srcOrd="0" destOrd="0" parTransId="{0F7886AB-947C-4B8F-9657-349D744F51BF}" sibTransId="{91D28BFC-A392-4B55-9DB3-05DD8B0592E5}"/>
    <dgm:cxn modelId="{E9C9EF69-6394-4060-A8AA-8BA93C335CE2}" srcId="{8041CC4C-796A-4AE3-8DEE-E08FB2BB8B01}" destId="{C2C06A5A-4E41-4DD2-95B4-DBD668B5DD78}" srcOrd="1" destOrd="0" parTransId="{2BBF2BD0-72EC-4A8F-80A5-69D64F37DB15}" sibTransId="{4D8EB4A6-5B74-4F51-B2A8-B9790C67C7C4}"/>
    <dgm:cxn modelId="{9D5A7C81-EDE2-43D6-9518-BDB642981AD0}" srcId="{5742539D-A060-4BAC-8C73-4BBDB7764028}" destId="{892FEBAE-877F-4331-A1C7-B232B415D00C}" srcOrd="0" destOrd="0" parTransId="{F526BE1A-7299-49D1-9E18-7F739E655165}" sibTransId="{96FAF6B3-A1B7-4CA0-A7B3-C2E42C1C5633}"/>
    <dgm:cxn modelId="{E7657530-04D1-49C5-9842-9F3E729DE5FB}" type="presOf" srcId="{8041CC4C-796A-4AE3-8DEE-E08FB2BB8B01}" destId="{867AD5A5-732F-41EA-A827-A0A2991DDF35}" srcOrd="0" destOrd="0" presId="urn:microsoft.com/office/officeart/2005/8/layout/chevron2"/>
    <dgm:cxn modelId="{8DDE862D-0B91-402C-9DAB-1DC981BEE018}" srcId="{5742539D-A060-4BAC-8C73-4BBDB7764028}" destId="{A25680C9-AB70-48AF-9DC0-449D83C7AF06}" srcOrd="1" destOrd="0" parTransId="{812CC49A-BC9B-4635-B32E-16E19A3EF962}" sibTransId="{C2EF146B-DDB4-4FA8-935F-584A9C01EE6E}"/>
    <dgm:cxn modelId="{D70BFF8E-CC2A-4706-A7A1-BA6DAC00ECC7}" type="presOf" srcId="{C2C06A5A-4E41-4DD2-95B4-DBD668B5DD78}" destId="{107929F0-2F72-423C-8124-C518575285BC}" srcOrd="0" destOrd="0" presId="urn:microsoft.com/office/officeart/2005/8/layout/chevron2"/>
    <dgm:cxn modelId="{EA270F60-75C0-40A3-BBB4-4D61510CF177}" type="presOf" srcId="{0B7FA887-D61F-4279-AFBC-043AFA352AC6}" destId="{3A807F16-D3F9-4DDB-A1A9-D326BA2DE35E}" srcOrd="0" destOrd="0" presId="urn:microsoft.com/office/officeart/2005/8/layout/chevron2"/>
    <dgm:cxn modelId="{F33A3A81-6691-4D62-BA2C-05F52871EF0E}" type="presOf" srcId="{78F61E2E-EC47-41C6-99D1-567FD3BD8F3B}" destId="{3A807F16-D3F9-4DDB-A1A9-D326BA2DE35E}" srcOrd="0" destOrd="1" presId="urn:microsoft.com/office/officeart/2005/8/layout/chevron2"/>
    <dgm:cxn modelId="{224FB4EB-92A0-4ECA-A271-324D9C430B7B}" type="presOf" srcId="{C7BB402C-9AFD-485C-B511-E192977326C7}" destId="{4592BB2C-D29F-4C71-B953-C749B1128056}" srcOrd="0" destOrd="0" presId="urn:microsoft.com/office/officeart/2005/8/layout/chevron2"/>
    <dgm:cxn modelId="{96AB9596-37EC-4ED4-BB07-CA9659FC82FA}" type="presOf" srcId="{892FEBAE-877F-4331-A1C7-B232B415D00C}" destId="{8A7808F3-A1C2-4633-B3BD-F329210B420C}" srcOrd="0" destOrd="0" presId="urn:microsoft.com/office/officeart/2005/8/layout/chevron2"/>
    <dgm:cxn modelId="{1A320ED2-2B13-419E-A848-DB0DAC59BE3B}" srcId="{A3D80B4D-B446-4708-95B5-4322A08A6573}" destId="{0B7FA887-D61F-4279-AFBC-043AFA352AC6}" srcOrd="0" destOrd="0" parTransId="{3674D5BB-6230-46FE-9BCA-2FADB633FCFB}" sibTransId="{153AA447-ABE1-4AD7-9298-61F6A5D45CB9}"/>
    <dgm:cxn modelId="{60839EFC-31CC-4EE6-B042-3FA2603E7306}" srcId="{A3D80B4D-B446-4708-95B5-4322A08A6573}" destId="{78F61E2E-EC47-41C6-99D1-567FD3BD8F3B}" srcOrd="1" destOrd="0" parTransId="{0894EEEF-F6C8-4EBA-83F0-B2366B35285E}" sibTransId="{154ADDD3-6DEF-430F-9953-C8400E39EF5B}"/>
    <dgm:cxn modelId="{C71A1046-F55E-4B26-A1AC-EB3042632F80}" srcId="{8041CC4C-796A-4AE3-8DEE-E08FB2BB8B01}" destId="{5742539D-A060-4BAC-8C73-4BBDB7764028}" srcOrd="2" destOrd="0" parTransId="{D174ED72-41CC-434C-BE57-12728C487599}" sibTransId="{A29E5190-FADD-4D91-A4D8-F1BB46EB3804}"/>
    <dgm:cxn modelId="{60D50E5F-714D-4BCE-986E-03741158DD52}" type="presOf" srcId="{5742539D-A060-4BAC-8C73-4BBDB7764028}" destId="{3203C720-E27F-4743-9384-D391974D66B2}" srcOrd="0" destOrd="0" presId="urn:microsoft.com/office/officeart/2005/8/layout/chevron2"/>
    <dgm:cxn modelId="{B69D76A4-46E4-4901-8D4F-178CC48BA4B6}" type="presOf" srcId="{1DD438D3-3B22-4192-B8E6-D1A1E421F270}" destId="{8A7808F3-A1C2-4633-B3BD-F329210B420C}" srcOrd="0" destOrd="2" presId="urn:microsoft.com/office/officeart/2005/8/layout/chevron2"/>
    <dgm:cxn modelId="{01024731-C729-4395-98A4-62C097E552D5}" srcId="{C2C06A5A-4E41-4DD2-95B4-DBD668B5DD78}" destId="{C7BB402C-9AFD-485C-B511-E192977326C7}" srcOrd="0" destOrd="0" parTransId="{4C761DB3-3852-4052-B91A-86FC5BE813DF}" sibTransId="{1DD5AF06-86D8-4A0E-858A-343BD6919B2D}"/>
    <dgm:cxn modelId="{ABE5BFA2-C567-417A-9BBD-D6EC519BF17B}" srcId="{5742539D-A060-4BAC-8C73-4BBDB7764028}" destId="{1DD438D3-3B22-4192-B8E6-D1A1E421F270}" srcOrd="2" destOrd="0" parTransId="{E6342D01-729C-44FF-B286-0CE3601A2821}" sibTransId="{3C0298E9-71A1-4C53-954A-381558F5BB1A}"/>
    <dgm:cxn modelId="{908B0375-6D63-47E1-BE1A-78B8951DF586}" type="presOf" srcId="{A3D80B4D-B446-4708-95B5-4322A08A6573}" destId="{089430D1-8051-4784-A1AD-C84D58039A2A}" srcOrd="0" destOrd="0" presId="urn:microsoft.com/office/officeart/2005/8/layout/chevron2"/>
    <dgm:cxn modelId="{322BA062-FBEB-43B5-9A4F-F2259B24AE64}" type="presOf" srcId="{A25680C9-AB70-48AF-9DC0-449D83C7AF06}" destId="{8A7808F3-A1C2-4633-B3BD-F329210B420C}" srcOrd="0" destOrd="1" presId="urn:microsoft.com/office/officeart/2005/8/layout/chevron2"/>
    <dgm:cxn modelId="{CB07E0B0-6CE8-41DF-9011-D0956A501FC2}" type="presParOf" srcId="{867AD5A5-732F-41EA-A827-A0A2991DDF35}" destId="{44B028A5-AC41-470A-87B0-704E116CCFA8}" srcOrd="0" destOrd="0" presId="urn:microsoft.com/office/officeart/2005/8/layout/chevron2"/>
    <dgm:cxn modelId="{B16B13F9-2461-45B5-B334-4BA047F0794E}" type="presParOf" srcId="{44B028A5-AC41-470A-87B0-704E116CCFA8}" destId="{089430D1-8051-4784-A1AD-C84D58039A2A}" srcOrd="0" destOrd="0" presId="urn:microsoft.com/office/officeart/2005/8/layout/chevron2"/>
    <dgm:cxn modelId="{31493456-BB8B-420C-A0A0-E18D4B4836E5}" type="presParOf" srcId="{44B028A5-AC41-470A-87B0-704E116CCFA8}" destId="{3A807F16-D3F9-4DDB-A1A9-D326BA2DE35E}" srcOrd="1" destOrd="0" presId="urn:microsoft.com/office/officeart/2005/8/layout/chevron2"/>
    <dgm:cxn modelId="{4CCD8C25-8B33-4C77-8229-760FD56F515D}" type="presParOf" srcId="{867AD5A5-732F-41EA-A827-A0A2991DDF35}" destId="{8BC563D5-E200-474C-AC63-94A7463A3AEC}" srcOrd="1" destOrd="0" presId="urn:microsoft.com/office/officeart/2005/8/layout/chevron2"/>
    <dgm:cxn modelId="{0678E86F-84E9-4E23-B3E3-8BEAC18DA532}" type="presParOf" srcId="{867AD5A5-732F-41EA-A827-A0A2991DDF35}" destId="{4551FF34-7E12-4440-B271-7B54F2C761A7}" srcOrd="2" destOrd="0" presId="urn:microsoft.com/office/officeart/2005/8/layout/chevron2"/>
    <dgm:cxn modelId="{C0F50698-9706-4F5B-B768-DEFD7092A015}" type="presParOf" srcId="{4551FF34-7E12-4440-B271-7B54F2C761A7}" destId="{107929F0-2F72-423C-8124-C518575285BC}" srcOrd="0" destOrd="0" presId="urn:microsoft.com/office/officeart/2005/8/layout/chevron2"/>
    <dgm:cxn modelId="{413EB470-437E-4375-8D59-45506BD6A9A7}" type="presParOf" srcId="{4551FF34-7E12-4440-B271-7B54F2C761A7}" destId="{4592BB2C-D29F-4C71-B953-C749B1128056}" srcOrd="1" destOrd="0" presId="urn:microsoft.com/office/officeart/2005/8/layout/chevron2"/>
    <dgm:cxn modelId="{376DA4D0-2CE8-4540-83BC-D4A1EFC32192}" type="presParOf" srcId="{867AD5A5-732F-41EA-A827-A0A2991DDF35}" destId="{8857D55B-9A45-444C-BECC-B865BE0FEA6A}" srcOrd="3" destOrd="0" presId="urn:microsoft.com/office/officeart/2005/8/layout/chevron2"/>
    <dgm:cxn modelId="{1E3C099A-36C4-48DA-A264-52740BC0C004}" type="presParOf" srcId="{867AD5A5-732F-41EA-A827-A0A2991DDF35}" destId="{975C4550-EA35-43AA-AEAB-AD9696B5371C}" srcOrd="4" destOrd="0" presId="urn:microsoft.com/office/officeart/2005/8/layout/chevron2"/>
    <dgm:cxn modelId="{97F85B3B-E7F7-447A-AA02-72FA43733DEE}" type="presParOf" srcId="{975C4550-EA35-43AA-AEAB-AD9696B5371C}" destId="{3203C720-E27F-4743-9384-D391974D66B2}" srcOrd="0" destOrd="0" presId="urn:microsoft.com/office/officeart/2005/8/layout/chevron2"/>
    <dgm:cxn modelId="{20BEAA8B-A8AB-4900-BBFF-DADE32C25A1D}" type="presParOf" srcId="{975C4550-EA35-43AA-AEAB-AD9696B5371C}" destId="{8A7808F3-A1C2-4633-B3BD-F329210B420C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DABAC2-6451-4F25-84A0-4E066B9F9EE0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7AF115E-7D54-4935-94BE-B58247F57D9E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Работа с презентацией</a:t>
          </a:r>
          <a:endParaRPr lang="ru-RU" sz="3200" b="1" dirty="0">
            <a:solidFill>
              <a:schemeClr val="tx1"/>
            </a:solidFill>
          </a:endParaRPr>
        </a:p>
      </dgm:t>
    </dgm:pt>
    <dgm:pt modelId="{60470E67-2E57-4983-B7A5-EE3FA6F7E643}" type="parTrans" cxnId="{35682F8C-8BA9-4FAB-B10F-E3F51CA6421D}">
      <dgm:prSet/>
      <dgm:spPr/>
      <dgm:t>
        <a:bodyPr/>
        <a:lstStyle/>
        <a:p>
          <a:endParaRPr lang="ru-RU"/>
        </a:p>
      </dgm:t>
    </dgm:pt>
    <dgm:pt modelId="{F831C107-A7B9-463E-B1A9-A5A543B5B932}" type="sibTrans" cxnId="{35682F8C-8BA9-4FAB-B10F-E3F51CA6421D}">
      <dgm:prSet/>
      <dgm:spPr/>
      <dgm:t>
        <a:bodyPr/>
        <a:lstStyle/>
        <a:p>
          <a:endParaRPr lang="ru-RU"/>
        </a:p>
      </dgm:t>
    </dgm:pt>
    <dgm:pt modelId="{FCAF8CFA-D41D-40D4-9D53-1848F69FFE59}">
      <dgm:prSet phldrT="[Текст]"/>
      <dgm:spPr/>
      <dgm:t>
        <a:bodyPr/>
        <a:lstStyle/>
        <a:p>
          <a:endParaRPr lang="ru-RU" dirty="0"/>
        </a:p>
      </dgm:t>
    </dgm:pt>
    <dgm:pt modelId="{E924C2F7-1608-4A90-8DA6-60DCE2932316}" type="parTrans" cxnId="{303784D3-3959-4A33-B67C-0C90B41E2BC7}">
      <dgm:prSet/>
      <dgm:spPr/>
      <dgm:t>
        <a:bodyPr/>
        <a:lstStyle/>
        <a:p>
          <a:endParaRPr lang="ru-RU"/>
        </a:p>
      </dgm:t>
    </dgm:pt>
    <dgm:pt modelId="{0A6F0763-A158-4C87-95BC-1F307CF8904D}" type="sibTrans" cxnId="{303784D3-3959-4A33-B67C-0C90B41E2BC7}">
      <dgm:prSet/>
      <dgm:spPr/>
      <dgm:t>
        <a:bodyPr/>
        <a:lstStyle/>
        <a:p>
          <a:endParaRPr lang="ru-RU"/>
        </a:p>
      </dgm:t>
    </dgm:pt>
    <dgm:pt modelId="{0A9D7212-E07E-45C0-8898-C4D9D3EBE5AA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Объем текста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F07230-5ECC-49D5-A27D-77E7D7CD218E}" type="parTrans" cxnId="{AAC8A62E-8744-41BE-8BFE-27C430E1DC0F}">
      <dgm:prSet/>
      <dgm:spPr/>
      <dgm:t>
        <a:bodyPr/>
        <a:lstStyle/>
        <a:p>
          <a:endParaRPr lang="ru-RU"/>
        </a:p>
      </dgm:t>
    </dgm:pt>
    <dgm:pt modelId="{FB360D54-9D3E-4574-8BAC-FB0FFC8EDDC5}" type="sibTrans" cxnId="{AAC8A62E-8744-41BE-8BFE-27C430E1DC0F}">
      <dgm:prSet/>
      <dgm:spPr/>
      <dgm:t>
        <a:bodyPr/>
        <a:lstStyle/>
        <a:p>
          <a:endParaRPr lang="ru-RU"/>
        </a:p>
      </dgm:t>
    </dgm:pt>
    <dgm:pt modelId="{75108B62-9C1B-4D29-A5CE-602B39B82E2A}">
      <dgm:prSet phldrT="[Текст]"/>
      <dgm:spPr/>
      <dgm:t>
        <a:bodyPr/>
        <a:lstStyle/>
        <a:p>
          <a:endParaRPr lang="ru-RU" dirty="0"/>
        </a:p>
      </dgm:t>
    </dgm:pt>
    <dgm:pt modelId="{38F80810-C724-4670-A41F-E71E0508A5D4}" type="parTrans" cxnId="{A23A0481-7C53-4F72-8F49-D3C5420346FE}">
      <dgm:prSet/>
      <dgm:spPr/>
      <dgm:t>
        <a:bodyPr/>
        <a:lstStyle/>
        <a:p>
          <a:endParaRPr lang="ru-RU"/>
        </a:p>
      </dgm:t>
    </dgm:pt>
    <dgm:pt modelId="{D3C1FD71-BDE0-4C64-BD0D-46B47A71C26E}" type="sibTrans" cxnId="{A23A0481-7C53-4F72-8F49-D3C5420346FE}">
      <dgm:prSet/>
      <dgm:spPr/>
      <dgm:t>
        <a:bodyPr/>
        <a:lstStyle/>
        <a:p>
          <a:endParaRPr lang="ru-RU"/>
        </a:p>
      </dgm:t>
    </dgm:pt>
    <dgm:pt modelId="{615422E2-6939-4802-8700-E62B18F25EE8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Наглядность</a:t>
          </a:r>
        </a:p>
        <a:p>
          <a:r>
            <a:rPr lang="ru-RU" b="1" dirty="0" smtClean="0">
              <a:solidFill>
                <a:srgbClr val="002060"/>
              </a:solidFill>
            </a:rPr>
            <a:t>Эффективность </a:t>
          </a:r>
          <a:endParaRPr lang="ru-RU" b="1" dirty="0">
            <a:solidFill>
              <a:srgbClr val="002060"/>
            </a:solidFill>
          </a:endParaRPr>
        </a:p>
      </dgm:t>
    </dgm:pt>
    <dgm:pt modelId="{7337090C-4AA7-43C1-85B9-B36BFB28C4DE}" type="parTrans" cxnId="{0FBCEE3A-8BA6-446C-BA89-E472B4FBD16F}">
      <dgm:prSet/>
      <dgm:spPr/>
      <dgm:t>
        <a:bodyPr/>
        <a:lstStyle/>
        <a:p>
          <a:endParaRPr lang="ru-RU"/>
        </a:p>
      </dgm:t>
    </dgm:pt>
    <dgm:pt modelId="{3D8BDAD4-7AF6-41FF-B014-97000BECE5E6}" type="sibTrans" cxnId="{0FBCEE3A-8BA6-446C-BA89-E472B4FBD16F}">
      <dgm:prSet/>
      <dgm:spPr/>
      <dgm:t>
        <a:bodyPr/>
        <a:lstStyle/>
        <a:p>
          <a:endParaRPr lang="ru-RU"/>
        </a:p>
      </dgm:t>
    </dgm:pt>
    <dgm:pt modelId="{8F88F5F5-5FED-423A-9D34-BCBBE84530EB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Мелкий шрифт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A58A8C0-FD86-4800-975B-D57D98292AB8}" type="parTrans" cxnId="{5608C000-24ED-4755-BF14-F1D3D341254D}">
      <dgm:prSet/>
      <dgm:spPr/>
      <dgm:t>
        <a:bodyPr/>
        <a:lstStyle/>
        <a:p>
          <a:endParaRPr lang="ru-RU"/>
        </a:p>
      </dgm:t>
    </dgm:pt>
    <dgm:pt modelId="{3148E01D-87BB-4406-9934-05A095B3EF24}" type="sibTrans" cxnId="{5608C000-24ED-4755-BF14-F1D3D341254D}">
      <dgm:prSet/>
      <dgm:spPr/>
      <dgm:t>
        <a:bodyPr/>
        <a:lstStyle/>
        <a:p>
          <a:endParaRPr lang="ru-RU"/>
        </a:p>
      </dgm:t>
    </dgm:pt>
    <dgm:pt modelId="{9083CEE5-8D81-410D-8314-CCD3FBBF5AFE}" type="pres">
      <dgm:prSet presAssocID="{38DABAC2-6451-4F25-84A0-4E066B9F9EE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F8A4D1-AF07-47D0-B100-81D1DA95C535}" type="pres">
      <dgm:prSet presAssocID="{A7AF115E-7D54-4935-94BE-B58247F57D9E}" presName="hierRoot1" presStyleCnt="0"/>
      <dgm:spPr/>
    </dgm:pt>
    <dgm:pt modelId="{DDF8E62B-E4AB-43B9-97F0-16321032A909}" type="pres">
      <dgm:prSet presAssocID="{A7AF115E-7D54-4935-94BE-B58247F57D9E}" presName="composite" presStyleCnt="0"/>
      <dgm:spPr/>
    </dgm:pt>
    <dgm:pt modelId="{98A07885-B5C7-4362-8EE2-92B45E555E8E}" type="pres">
      <dgm:prSet presAssocID="{A7AF115E-7D54-4935-94BE-B58247F57D9E}" presName="background" presStyleLbl="node0" presStyleIdx="0" presStyleCnt="1"/>
      <dgm:spPr/>
    </dgm:pt>
    <dgm:pt modelId="{500600CE-5A72-4DA2-A146-BE933AC13684}" type="pres">
      <dgm:prSet presAssocID="{A7AF115E-7D54-4935-94BE-B58247F57D9E}" presName="text" presStyleLbl="fgAcc0" presStyleIdx="0" presStyleCnt="1" custScaleX="259657" custLinFactNeighborX="-4086" custLinFactNeighborY="-953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9E874B-2487-462C-8552-2E262D89DDFE}" type="pres">
      <dgm:prSet presAssocID="{A7AF115E-7D54-4935-94BE-B58247F57D9E}" presName="hierChild2" presStyleCnt="0"/>
      <dgm:spPr/>
    </dgm:pt>
    <dgm:pt modelId="{B018A1A4-C435-4462-BB35-E22B7745AB7E}" type="pres">
      <dgm:prSet presAssocID="{E924C2F7-1608-4A90-8DA6-60DCE293231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894F769-21E5-4C62-B900-F35D495FE1B6}" type="pres">
      <dgm:prSet presAssocID="{FCAF8CFA-D41D-40D4-9D53-1848F69FFE59}" presName="hierRoot2" presStyleCnt="0"/>
      <dgm:spPr/>
    </dgm:pt>
    <dgm:pt modelId="{FB631B5E-9970-499D-9465-DF2165D627B4}" type="pres">
      <dgm:prSet presAssocID="{FCAF8CFA-D41D-40D4-9D53-1848F69FFE59}" presName="composite2" presStyleCnt="0"/>
      <dgm:spPr/>
    </dgm:pt>
    <dgm:pt modelId="{F7D8C19B-E206-4F3F-A3BD-FAE3684129E9}" type="pres">
      <dgm:prSet presAssocID="{FCAF8CFA-D41D-40D4-9D53-1848F69FFE59}" presName="background2" presStyleLbl="node2" presStyleIdx="0" presStyleCnt="2"/>
      <dgm:spPr/>
    </dgm:pt>
    <dgm:pt modelId="{2A138EBD-C2D4-4225-912D-89E8BF51240A}" type="pres">
      <dgm:prSet presAssocID="{FCAF8CFA-D41D-40D4-9D53-1848F69FFE59}" presName="text2" presStyleLbl="fgAcc2" presStyleIdx="0" presStyleCnt="2" custScaleX="247426" custScaleY="128056" custLinFactNeighborX="-79841" custLinFactNeighborY="-358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62872C-2199-4320-9212-7A928009C160}" type="pres">
      <dgm:prSet presAssocID="{FCAF8CFA-D41D-40D4-9D53-1848F69FFE59}" presName="hierChild3" presStyleCnt="0"/>
      <dgm:spPr/>
    </dgm:pt>
    <dgm:pt modelId="{A54380E2-DC21-44E3-984B-7A6837FFFF65}" type="pres">
      <dgm:prSet presAssocID="{5EF07230-5ECC-49D5-A27D-77E7D7CD218E}" presName="Name17" presStyleLbl="parChTrans1D3" presStyleIdx="0" presStyleCnt="3"/>
      <dgm:spPr/>
      <dgm:t>
        <a:bodyPr/>
        <a:lstStyle/>
        <a:p>
          <a:endParaRPr lang="ru-RU"/>
        </a:p>
      </dgm:t>
    </dgm:pt>
    <dgm:pt modelId="{E9B92AF6-3EFD-484C-9A9D-C5ED94AA9CD0}" type="pres">
      <dgm:prSet presAssocID="{0A9D7212-E07E-45C0-8898-C4D9D3EBE5AA}" presName="hierRoot3" presStyleCnt="0"/>
      <dgm:spPr/>
    </dgm:pt>
    <dgm:pt modelId="{26D17571-D82E-4568-953A-0E3975960CE6}" type="pres">
      <dgm:prSet presAssocID="{0A9D7212-E07E-45C0-8898-C4D9D3EBE5AA}" presName="composite3" presStyleCnt="0"/>
      <dgm:spPr/>
    </dgm:pt>
    <dgm:pt modelId="{CCFFAF40-EC91-49A8-9E1A-D2F655FA7B97}" type="pres">
      <dgm:prSet presAssocID="{0A9D7212-E07E-45C0-8898-C4D9D3EBE5AA}" presName="background3" presStyleLbl="node3" presStyleIdx="0" presStyleCnt="3"/>
      <dgm:spPr/>
    </dgm:pt>
    <dgm:pt modelId="{C97DB7E6-67C0-4116-9DFA-99047351CFA0}" type="pres">
      <dgm:prSet presAssocID="{0A9D7212-E07E-45C0-8898-C4D9D3EBE5AA}" presName="text3" presStyleLbl="fgAcc3" presStyleIdx="0" presStyleCnt="3" custScaleX="135272" custScaleY="1456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EEEAEB-E452-4F96-ADFE-FAE1061F8B87}" type="pres">
      <dgm:prSet presAssocID="{0A9D7212-E07E-45C0-8898-C4D9D3EBE5AA}" presName="hierChild4" presStyleCnt="0"/>
      <dgm:spPr/>
    </dgm:pt>
    <dgm:pt modelId="{6B173FC5-3D5D-4833-AFCC-4857A9B41C65}" type="pres">
      <dgm:prSet presAssocID="{0A58A8C0-FD86-4800-975B-D57D98292AB8}" presName="Name17" presStyleLbl="parChTrans1D3" presStyleIdx="1" presStyleCnt="3"/>
      <dgm:spPr/>
      <dgm:t>
        <a:bodyPr/>
        <a:lstStyle/>
        <a:p>
          <a:endParaRPr lang="ru-RU"/>
        </a:p>
      </dgm:t>
    </dgm:pt>
    <dgm:pt modelId="{4909DC8C-FB80-4814-BB5F-D358DA5E2276}" type="pres">
      <dgm:prSet presAssocID="{8F88F5F5-5FED-423A-9D34-BCBBE84530EB}" presName="hierRoot3" presStyleCnt="0"/>
      <dgm:spPr/>
    </dgm:pt>
    <dgm:pt modelId="{391ADC7F-2BEB-4E30-B432-763D5C8355C7}" type="pres">
      <dgm:prSet presAssocID="{8F88F5F5-5FED-423A-9D34-BCBBE84530EB}" presName="composite3" presStyleCnt="0"/>
      <dgm:spPr/>
    </dgm:pt>
    <dgm:pt modelId="{2E27362E-1DCF-4884-AA01-5AB8679342DD}" type="pres">
      <dgm:prSet presAssocID="{8F88F5F5-5FED-423A-9D34-BCBBE84530EB}" presName="background3" presStyleLbl="node3" presStyleIdx="1" presStyleCnt="3"/>
      <dgm:spPr/>
    </dgm:pt>
    <dgm:pt modelId="{EFA0D25F-B0E2-48CB-81DD-31359441E8E5}" type="pres">
      <dgm:prSet presAssocID="{8F88F5F5-5FED-423A-9D34-BCBBE84530EB}" presName="text3" presStyleLbl="fgAcc3" presStyleIdx="1" presStyleCnt="3" custScaleX="134775" custScaleY="1453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075473-A793-4AE0-AA4B-6900AB4B4926}" type="pres">
      <dgm:prSet presAssocID="{8F88F5F5-5FED-423A-9D34-BCBBE84530EB}" presName="hierChild4" presStyleCnt="0"/>
      <dgm:spPr/>
    </dgm:pt>
    <dgm:pt modelId="{6E2D7A93-9249-4DEB-8183-E53F9D00710E}" type="pres">
      <dgm:prSet presAssocID="{38F80810-C724-4670-A41F-E71E0508A5D4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2EAB1B3-1D0A-4A05-8EAB-5BAD4B7CCA8F}" type="pres">
      <dgm:prSet presAssocID="{75108B62-9C1B-4D29-A5CE-602B39B82E2A}" presName="hierRoot2" presStyleCnt="0"/>
      <dgm:spPr/>
    </dgm:pt>
    <dgm:pt modelId="{6736C21C-85E9-4B7B-814F-686EB9678FE3}" type="pres">
      <dgm:prSet presAssocID="{75108B62-9C1B-4D29-A5CE-602B39B82E2A}" presName="composite2" presStyleCnt="0"/>
      <dgm:spPr/>
    </dgm:pt>
    <dgm:pt modelId="{052DD7F8-1DE4-4792-B9FC-3203047176D3}" type="pres">
      <dgm:prSet presAssocID="{75108B62-9C1B-4D29-A5CE-602B39B82E2A}" presName="background2" presStyleLbl="node2" presStyleIdx="1" presStyleCnt="2"/>
      <dgm:spPr/>
    </dgm:pt>
    <dgm:pt modelId="{82B05665-B34A-4574-BF3F-947E15EC334D}" type="pres">
      <dgm:prSet presAssocID="{75108B62-9C1B-4D29-A5CE-602B39B82E2A}" presName="text2" presStyleLbl="fgAcc2" presStyleIdx="1" presStyleCnt="2" custScaleX="257091" custScaleY="139504" custLinFactNeighborX="4002" custLinFactNeighborY="-8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70C301-FDEA-47B1-8BFF-B77C4A35B500}" type="pres">
      <dgm:prSet presAssocID="{75108B62-9C1B-4D29-A5CE-602B39B82E2A}" presName="hierChild3" presStyleCnt="0"/>
      <dgm:spPr/>
    </dgm:pt>
    <dgm:pt modelId="{4395A06A-ED47-4428-87BC-8646BD12FCE5}" type="pres">
      <dgm:prSet presAssocID="{7337090C-4AA7-43C1-85B9-B36BFB28C4DE}" presName="Name17" presStyleLbl="parChTrans1D3" presStyleIdx="2" presStyleCnt="3"/>
      <dgm:spPr/>
      <dgm:t>
        <a:bodyPr/>
        <a:lstStyle/>
        <a:p>
          <a:endParaRPr lang="ru-RU"/>
        </a:p>
      </dgm:t>
    </dgm:pt>
    <dgm:pt modelId="{7F66D617-F4BC-401F-B8A7-C4D72829213A}" type="pres">
      <dgm:prSet presAssocID="{615422E2-6939-4802-8700-E62B18F25EE8}" presName="hierRoot3" presStyleCnt="0"/>
      <dgm:spPr/>
    </dgm:pt>
    <dgm:pt modelId="{731ACD2E-550D-44A5-A7DE-C1F2692DC42B}" type="pres">
      <dgm:prSet presAssocID="{615422E2-6939-4802-8700-E62B18F25EE8}" presName="composite3" presStyleCnt="0"/>
      <dgm:spPr/>
    </dgm:pt>
    <dgm:pt modelId="{54BAAE17-E3F2-44A3-9D52-2BB00D777547}" type="pres">
      <dgm:prSet presAssocID="{615422E2-6939-4802-8700-E62B18F25EE8}" presName="background3" presStyleLbl="node3" presStyleIdx="2" presStyleCnt="3"/>
      <dgm:spPr/>
    </dgm:pt>
    <dgm:pt modelId="{B70F4818-C7CC-41A0-80BE-88746F909755}" type="pres">
      <dgm:prSet presAssocID="{615422E2-6939-4802-8700-E62B18F25EE8}" presName="text3" presStyleLbl="fgAcc3" presStyleIdx="2" presStyleCnt="3" custScaleX="208693" custScaleY="133245" custLinFactNeighborX="41850" custLinFactNeighborY="-65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4B9068-98A9-4DEA-B25A-EA23B537CCBC}" type="pres">
      <dgm:prSet presAssocID="{615422E2-6939-4802-8700-E62B18F25EE8}" presName="hierChild4" presStyleCnt="0"/>
      <dgm:spPr/>
    </dgm:pt>
  </dgm:ptLst>
  <dgm:cxnLst>
    <dgm:cxn modelId="{20D8E78A-2310-4BC0-A973-B24796BBDA9A}" type="presOf" srcId="{E924C2F7-1608-4A90-8DA6-60DCE2932316}" destId="{B018A1A4-C435-4462-BB35-E22B7745AB7E}" srcOrd="0" destOrd="0" presId="urn:microsoft.com/office/officeart/2005/8/layout/hierarchy1"/>
    <dgm:cxn modelId="{60FDB0BD-4037-405F-8BF6-206E66634A8E}" type="presOf" srcId="{615422E2-6939-4802-8700-E62B18F25EE8}" destId="{B70F4818-C7CC-41A0-80BE-88746F909755}" srcOrd="0" destOrd="0" presId="urn:microsoft.com/office/officeart/2005/8/layout/hierarchy1"/>
    <dgm:cxn modelId="{37BBE665-1621-4B58-A52A-42F3026288D7}" type="presOf" srcId="{75108B62-9C1B-4D29-A5CE-602B39B82E2A}" destId="{82B05665-B34A-4574-BF3F-947E15EC334D}" srcOrd="0" destOrd="0" presId="urn:microsoft.com/office/officeart/2005/8/layout/hierarchy1"/>
    <dgm:cxn modelId="{932FAF39-788B-4A74-81AF-337B084A8EBA}" type="presOf" srcId="{0A58A8C0-FD86-4800-975B-D57D98292AB8}" destId="{6B173FC5-3D5D-4833-AFCC-4857A9B41C65}" srcOrd="0" destOrd="0" presId="urn:microsoft.com/office/officeart/2005/8/layout/hierarchy1"/>
    <dgm:cxn modelId="{0FBCEE3A-8BA6-446C-BA89-E472B4FBD16F}" srcId="{75108B62-9C1B-4D29-A5CE-602B39B82E2A}" destId="{615422E2-6939-4802-8700-E62B18F25EE8}" srcOrd="0" destOrd="0" parTransId="{7337090C-4AA7-43C1-85B9-B36BFB28C4DE}" sibTransId="{3D8BDAD4-7AF6-41FF-B014-97000BECE5E6}"/>
    <dgm:cxn modelId="{F7AD9724-223B-4961-AF03-3CA3245301C9}" type="presOf" srcId="{38F80810-C724-4670-A41F-E71E0508A5D4}" destId="{6E2D7A93-9249-4DEB-8183-E53F9D00710E}" srcOrd="0" destOrd="0" presId="urn:microsoft.com/office/officeart/2005/8/layout/hierarchy1"/>
    <dgm:cxn modelId="{E017149D-1FF0-482E-AB0A-E5DCD469516E}" type="presOf" srcId="{38DABAC2-6451-4F25-84A0-4E066B9F9EE0}" destId="{9083CEE5-8D81-410D-8314-CCD3FBBF5AFE}" srcOrd="0" destOrd="0" presId="urn:microsoft.com/office/officeart/2005/8/layout/hierarchy1"/>
    <dgm:cxn modelId="{5608C000-24ED-4755-BF14-F1D3D341254D}" srcId="{FCAF8CFA-D41D-40D4-9D53-1848F69FFE59}" destId="{8F88F5F5-5FED-423A-9D34-BCBBE84530EB}" srcOrd="1" destOrd="0" parTransId="{0A58A8C0-FD86-4800-975B-D57D98292AB8}" sibTransId="{3148E01D-87BB-4406-9934-05A095B3EF24}"/>
    <dgm:cxn modelId="{06182895-4FD2-4D57-B250-26FCF5A56F7D}" type="presOf" srcId="{0A9D7212-E07E-45C0-8898-C4D9D3EBE5AA}" destId="{C97DB7E6-67C0-4116-9DFA-99047351CFA0}" srcOrd="0" destOrd="0" presId="urn:microsoft.com/office/officeart/2005/8/layout/hierarchy1"/>
    <dgm:cxn modelId="{71DEDB03-9818-4AB4-AA87-5B2B76F98152}" type="presOf" srcId="{8F88F5F5-5FED-423A-9D34-BCBBE84530EB}" destId="{EFA0D25F-B0E2-48CB-81DD-31359441E8E5}" srcOrd="0" destOrd="0" presId="urn:microsoft.com/office/officeart/2005/8/layout/hierarchy1"/>
    <dgm:cxn modelId="{8358320E-36C9-4157-B265-15AC5DB089D3}" type="presOf" srcId="{7337090C-4AA7-43C1-85B9-B36BFB28C4DE}" destId="{4395A06A-ED47-4428-87BC-8646BD12FCE5}" srcOrd="0" destOrd="0" presId="urn:microsoft.com/office/officeart/2005/8/layout/hierarchy1"/>
    <dgm:cxn modelId="{A1C6DC45-09D6-4590-AFF9-37B0FE398BEF}" type="presOf" srcId="{A7AF115E-7D54-4935-94BE-B58247F57D9E}" destId="{500600CE-5A72-4DA2-A146-BE933AC13684}" srcOrd="0" destOrd="0" presId="urn:microsoft.com/office/officeart/2005/8/layout/hierarchy1"/>
    <dgm:cxn modelId="{303784D3-3959-4A33-B67C-0C90B41E2BC7}" srcId="{A7AF115E-7D54-4935-94BE-B58247F57D9E}" destId="{FCAF8CFA-D41D-40D4-9D53-1848F69FFE59}" srcOrd="0" destOrd="0" parTransId="{E924C2F7-1608-4A90-8DA6-60DCE2932316}" sibTransId="{0A6F0763-A158-4C87-95BC-1F307CF8904D}"/>
    <dgm:cxn modelId="{403220AD-656B-4B55-8CDA-73754522C8C4}" type="presOf" srcId="{FCAF8CFA-D41D-40D4-9D53-1848F69FFE59}" destId="{2A138EBD-C2D4-4225-912D-89E8BF51240A}" srcOrd="0" destOrd="0" presId="urn:microsoft.com/office/officeart/2005/8/layout/hierarchy1"/>
    <dgm:cxn modelId="{0E3A1030-E062-4543-AA3C-D5CADC0D9694}" type="presOf" srcId="{5EF07230-5ECC-49D5-A27D-77E7D7CD218E}" destId="{A54380E2-DC21-44E3-984B-7A6837FFFF65}" srcOrd="0" destOrd="0" presId="urn:microsoft.com/office/officeart/2005/8/layout/hierarchy1"/>
    <dgm:cxn modelId="{35682F8C-8BA9-4FAB-B10F-E3F51CA6421D}" srcId="{38DABAC2-6451-4F25-84A0-4E066B9F9EE0}" destId="{A7AF115E-7D54-4935-94BE-B58247F57D9E}" srcOrd="0" destOrd="0" parTransId="{60470E67-2E57-4983-B7A5-EE3FA6F7E643}" sibTransId="{F831C107-A7B9-463E-B1A9-A5A543B5B932}"/>
    <dgm:cxn modelId="{AAC8A62E-8744-41BE-8BFE-27C430E1DC0F}" srcId="{FCAF8CFA-D41D-40D4-9D53-1848F69FFE59}" destId="{0A9D7212-E07E-45C0-8898-C4D9D3EBE5AA}" srcOrd="0" destOrd="0" parTransId="{5EF07230-5ECC-49D5-A27D-77E7D7CD218E}" sibTransId="{FB360D54-9D3E-4574-8BAC-FB0FFC8EDDC5}"/>
    <dgm:cxn modelId="{A23A0481-7C53-4F72-8F49-D3C5420346FE}" srcId="{A7AF115E-7D54-4935-94BE-B58247F57D9E}" destId="{75108B62-9C1B-4D29-A5CE-602B39B82E2A}" srcOrd="1" destOrd="0" parTransId="{38F80810-C724-4670-A41F-E71E0508A5D4}" sibTransId="{D3C1FD71-BDE0-4C64-BD0D-46B47A71C26E}"/>
    <dgm:cxn modelId="{EF079CA8-15F0-4582-8227-27E16AC4E31B}" type="presParOf" srcId="{9083CEE5-8D81-410D-8314-CCD3FBBF5AFE}" destId="{06F8A4D1-AF07-47D0-B100-81D1DA95C535}" srcOrd="0" destOrd="0" presId="urn:microsoft.com/office/officeart/2005/8/layout/hierarchy1"/>
    <dgm:cxn modelId="{1BA0B8F9-0D58-4CFE-BF81-6AE07A5DFED5}" type="presParOf" srcId="{06F8A4D1-AF07-47D0-B100-81D1DA95C535}" destId="{DDF8E62B-E4AB-43B9-97F0-16321032A909}" srcOrd="0" destOrd="0" presId="urn:microsoft.com/office/officeart/2005/8/layout/hierarchy1"/>
    <dgm:cxn modelId="{8D870E0D-F643-43BA-AB44-1FDBF361812A}" type="presParOf" srcId="{DDF8E62B-E4AB-43B9-97F0-16321032A909}" destId="{98A07885-B5C7-4362-8EE2-92B45E555E8E}" srcOrd="0" destOrd="0" presId="urn:microsoft.com/office/officeart/2005/8/layout/hierarchy1"/>
    <dgm:cxn modelId="{7CD93D1A-53FF-4C42-8F3D-1F0C054104AB}" type="presParOf" srcId="{DDF8E62B-E4AB-43B9-97F0-16321032A909}" destId="{500600CE-5A72-4DA2-A146-BE933AC13684}" srcOrd="1" destOrd="0" presId="urn:microsoft.com/office/officeart/2005/8/layout/hierarchy1"/>
    <dgm:cxn modelId="{2F0044AC-654B-4274-B438-5CE2C4735398}" type="presParOf" srcId="{06F8A4D1-AF07-47D0-B100-81D1DA95C535}" destId="{459E874B-2487-462C-8552-2E262D89DDFE}" srcOrd="1" destOrd="0" presId="urn:microsoft.com/office/officeart/2005/8/layout/hierarchy1"/>
    <dgm:cxn modelId="{0255671C-A047-47B7-B660-BB0539A5ED25}" type="presParOf" srcId="{459E874B-2487-462C-8552-2E262D89DDFE}" destId="{B018A1A4-C435-4462-BB35-E22B7745AB7E}" srcOrd="0" destOrd="0" presId="urn:microsoft.com/office/officeart/2005/8/layout/hierarchy1"/>
    <dgm:cxn modelId="{E0E08568-7FD8-42FF-AA4B-85026D46AF66}" type="presParOf" srcId="{459E874B-2487-462C-8552-2E262D89DDFE}" destId="{D894F769-21E5-4C62-B900-F35D495FE1B6}" srcOrd="1" destOrd="0" presId="urn:microsoft.com/office/officeart/2005/8/layout/hierarchy1"/>
    <dgm:cxn modelId="{12F172AD-5B05-4F00-AF73-493EB75129FA}" type="presParOf" srcId="{D894F769-21E5-4C62-B900-F35D495FE1B6}" destId="{FB631B5E-9970-499D-9465-DF2165D627B4}" srcOrd="0" destOrd="0" presId="urn:microsoft.com/office/officeart/2005/8/layout/hierarchy1"/>
    <dgm:cxn modelId="{7F5974BE-557A-4F2A-BDA0-D7B659AD2195}" type="presParOf" srcId="{FB631B5E-9970-499D-9465-DF2165D627B4}" destId="{F7D8C19B-E206-4F3F-A3BD-FAE3684129E9}" srcOrd="0" destOrd="0" presId="urn:microsoft.com/office/officeart/2005/8/layout/hierarchy1"/>
    <dgm:cxn modelId="{8B32E709-11ED-44CC-9233-C8968645593D}" type="presParOf" srcId="{FB631B5E-9970-499D-9465-DF2165D627B4}" destId="{2A138EBD-C2D4-4225-912D-89E8BF51240A}" srcOrd="1" destOrd="0" presId="urn:microsoft.com/office/officeart/2005/8/layout/hierarchy1"/>
    <dgm:cxn modelId="{FE63EC41-DBF2-4B42-A717-DE14ADAD2416}" type="presParOf" srcId="{D894F769-21E5-4C62-B900-F35D495FE1B6}" destId="{9B62872C-2199-4320-9212-7A928009C160}" srcOrd="1" destOrd="0" presId="urn:microsoft.com/office/officeart/2005/8/layout/hierarchy1"/>
    <dgm:cxn modelId="{9947A345-674B-4FFF-A620-9C85B6629F47}" type="presParOf" srcId="{9B62872C-2199-4320-9212-7A928009C160}" destId="{A54380E2-DC21-44E3-984B-7A6837FFFF65}" srcOrd="0" destOrd="0" presId="urn:microsoft.com/office/officeart/2005/8/layout/hierarchy1"/>
    <dgm:cxn modelId="{BFBF8310-632E-4B24-9854-9448BC7D15F7}" type="presParOf" srcId="{9B62872C-2199-4320-9212-7A928009C160}" destId="{E9B92AF6-3EFD-484C-9A9D-C5ED94AA9CD0}" srcOrd="1" destOrd="0" presId="urn:microsoft.com/office/officeart/2005/8/layout/hierarchy1"/>
    <dgm:cxn modelId="{28302172-B564-4E43-8333-469DE0A7C847}" type="presParOf" srcId="{E9B92AF6-3EFD-484C-9A9D-C5ED94AA9CD0}" destId="{26D17571-D82E-4568-953A-0E3975960CE6}" srcOrd="0" destOrd="0" presId="urn:microsoft.com/office/officeart/2005/8/layout/hierarchy1"/>
    <dgm:cxn modelId="{30FFB5DB-9975-4481-A133-DE465BFAE3E7}" type="presParOf" srcId="{26D17571-D82E-4568-953A-0E3975960CE6}" destId="{CCFFAF40-EC91-49A8-9E1A-D2F655FA7B97}" srcOrd="0" destOrd="0" presId="urn:microsoft.com/office/officeart/2005/8/layout/hierarchy1"/>
    <dgm:cxn modelId="{A6D169B1-E528-4141-813E-E1431F0E5ADD}" type="presParOf" srcId="{26D17571-D82E-4568-953A-0E3975960CE6}" destId="{C97DB7E6-67C0-4116-9DFA-99047351CFA0}" srcOrd="1" destOrd="0" presId="urn:microsoft.com/office/officeart/2005/8/layout/hierarchy1"/>
    <dgm:cxn modelId="{7A3DC0FB-F531-4AA3-B6AD-122E601B4C9A}" type="presParOf" srcId="{E9B92AF6-3EFD-484C-9A9D-C5ED94AA9CD0}" destId="{B3EEEAEB-E452-4F96-ADFE-FAE1061F8B87}" srcOrd="1" destOrd="0" presId="urn:microsoft.com/office/officeart/2005/8/layout/hierarchy1"/>
    <dgm:cxn modelId="{6A6060B9-1912-4188-B84E-C1CC9E43ED63}" type="presParOf" srcId="{9B62872C-2199-4320-9212-7A928009C160}" destId="{6B173FC5-3D5D-4833-AFCC-4857A9B41C65}" srcOrd="2" destOrd="0" presId="urn:microsoft.com/office/officeart/2005/8/layout/hierarchy1"/>
    <dgm:cxn modelId="{CF14F005-0B91-41B4-9B9D-15F56837ADAF}" type="presParOf" srcId="{9B62872C-2199-4320-9212-7A928009C160}" destId="{4909DC8C-FB80-4814-BB5F-D358DA5E2276}" srcOrd="3" destOrd="0" presId="urn:microsoft.com/office/officeart/2005/8/layout/hierarchy1"/>
    <dgm:cxn modelId="{EDA9F4F2-7AF5-46C9-9BF7-6A03FE870FE1}" type="presParOf" srcId="{4909DC8C-FB80-4814-BB5F-D358DA5E2276}" destId="{391ADC7F-2BEB-4E30-B432-763D5C8355C7}" srcOrd="0" destOrd="0" presId="urn:microsoft.com/office/officeart/2005/8/layout/hierarchy1"/>
    <dgm:cxn modelId="{A80DBA0D-2642-4C72-88A0-ABD79EC47A14}" type="presParOf" srcId="{391ADC7F-2BEB-4E30-B432-763D5C8355C7}" destId="{2E27362E-1DCF-4884-AA01-5AB8679342DD}" srcOrd="0" destOrd="0" presId="urn:microsoft.com/office/officeart/2005/8/layout/hierarchy1"/>
    <dgm:cxn modelId="{6C67D470-A1C4-41C4-883E-055929E53D7A}" type="presParOf" srcId="{391ADC7F-2BEB-4E30-B432-763D5C8355C7}" destId="{EFA0D25F-B0E2-48CB-81DD-31359441E8E5}" srcOrd="1" destOrd="0" presId="urn:microsoft.com/office/officeart/2005/8/layout/hierarchy1"/>
    <dgm:cxn modelId="{12915C13-D6A1-4BB3-8C32-B259B86B2987}" type="presParOf" srcId="{4909DC8C-FB80-4814-BB5F-D358DA5E2276}" destId="{C0075473-A793-4AE0-AA4B-6900AB4B4926}" srcOrd="1" destOrd="0" presId="urn:microsoft.com/office/officeart/2005/8/layout/hierarchy1"/>
    <dgm:cxn modelId="{EDD2F4A7-7492-4B2C-AB97-55C1D56A43B2}" type="presParOf" srcId="{459E874B-2487-462C-8552-2E262D89DDFE}" destId="{6E2D7A93-9249-4DEB-8183-E53F9D00710E}" srcOrd="2" destOrd="0" presId="urn:microsoft.com/office/officeart/2005/8/layout/hierarchy1"/>
    <dgm:cxn modelId="{AE870A56-C56B-406D-9EF4-5CBFE7A0C674}" type="presParOf" srcId="{459E874B-2487-462C-8552-2E262D89DDFE}" destId="{32EAB1B3-1D0A-4A05-8EAB-5BAD4B7CCA8F}" srcOrd="3" destOrd="0" presId="urn:microsoft.com/office/officeart/2005/8/layout/hierarchy1"/>
    <dgm:cxn modelId="{11997D2E-5431-4291-8A2C-84AF080A9098}" type="presParOf" srcId="{32EAB1B3-1D0A-4A05-8EAB-5BAD4B7CCA8F}" destId="{6736C21C-85E9-4B7B-814F-686EB9678FE3}" srcOrd="0" destOrd="0" presId="urn:microsoft.com/office/officeart/2005/8/layout/hierarchy1"/>
    <dgm:cxn modelId="{1C8F51E3-25C8-47E0-ADBE-6C78F99F71A7}" type="presParOf" srcId="{6736C21C-85E9-4B7B-814F-686EB9678FE3}" destId="{052DD7F8-1DE4-4792-B9FC-3203047176D3}" srcOrd="0" destOrd="0" presId="urn:microsoft.com/office/officeart/2005/8/layout/hierarchy1"/>
    <dgm:cxn modelId="{209C0FE9-EA2A-40F5-A7DC-2F9671419316}" type="presParOf" srcId="{6736C21C-85E9-4B7B-814F-686EB9678FE3}" destId="{82B05665-B34A-4574-BF3F-947E15EC334D}" srcOrd="1" destOrd="0" presId="urn:microsoft.com/office/officeart/2005/8/layout/hierarchy1"/>
    <dgm:cxn modelId="{7E34A265-FD9D-4F54-AAAF-CB7EC65CDBF2}" type="presParOf" srcId="{32EAB1B3-1D0A-4A05-8EAB-5BAD4B7CCA8F}" destId="{D270C301-FDEA-47B1-8BFF-B77C4A35B500}" srcOrd="1" destOrd="0" presId="urn:microsoft.com/office/officeart/2005/8/layout/hierarchy1"/>
    <dgm:cxn modelId="{1DF368D0-428E-4C41-AC4F-4D4B5B5A3A3D}" type="presParOf" srcId="{D270C301-FDEA-47B1-8BFF-B77C4A35B500}" destId="{4395A06A-ED47-4428-87BC-8646BD12FCE5}" srcOrd="0" destOrd="0" presId="urn:microsoft.com/office/officeart/2005/8/layout/hierarchy1"/>
    <dgm:cxn modelId="{321EECCC-6718-43BC-ACE5-D266860BC952}" type="presParOf" srcId="{D270C301-FDEA-47B1-8BFF-B77C4A35B500}" destId="{7F66D617-F4BC-401F-B8A7-C4D72829213A}" srcOrd="1" destOrd="0" presId="urn:microsoft.com/office/officeart/2005/8/layout/hierarchy1"/>
    <dgm:cxn modelId="{584FF21A-32EB-46E0-B761-DA860A00ECC9}" type="presParOf" srcId="{7F66D617-F4BC-401F-B8A7-C4D72829213A}" destId="{731ACD2E-550D-44A5-A7DE-C1F2692DC42B}" srcOrd="0" destOrd="0" presId="urn:microsoft.com/office/officeart/2005/8/layout/hierarchy1"/>
    <dgm:cxn modelId="{F0B79666-9859-41A4-BD81-2C2F11ED0300}" type="presParOf" srcId="{731ACD2E-550D-44A5-A7DE-C1F2692DC42B}" destId="{54BAAE17-E3F2-44A3-9D52-2BB00D777547}" srcOrd="0" destOrd="0" presId="urn:microsoft.com/office/officeart/2005/8/layout/hierarchy1"/>
    <dgm:cxn modelId="{BC976C86-9B70-450E-BBB9-54D39A66DC4F}" type="presParOf" srcId="{731ACD2E-550D-44A5-A7DE-C1F2692DC42B}" destId="{B70F4818-C7CC-41A0-80BE-88746F909755}" srcOrd="1" destOrd="0" presId="urn:microsoft.com/office/officeart/2005/8/layout/hierarchy1"/>
    <dgm:cxn modelId="{FD0044A8-02F9-4A01-9D09-F234D85D3FEB}" type="presParOf" srcId="{7F66D617-F4BC-401F-B8A7-C4D72829213A}" destId="{A74B9068-98A9-4DEA-B25A-EA23B537CCBC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200" y="304800"/>
            <a:ext cx="6705600" cy="1066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средняя общеобразовательная школа № 10 города Фурманова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1905000"/>
            <a:ext cx="6934200" cy="3733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Проблемы и методические затруднения при проведении открытого урока</a:t>
            </a:r>
            <a:endParaRPr lang="ru-RU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Отсутствие смены видов деятельности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Стрелка вниз 5"/>
          <p:cNvSpPr/>
          <p:nvPr/>
        </p:nvSpPr>
        <p:spPr>
          <a:xfrm>
            <a:off x="1600200" y="1905000"/>
            <a:ext cx="304800" cy="914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3505200"/>
            <a:ext cx="2971800" cy="1066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Монотонность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352800" y="3886200"/>
            <a:ext cx="1524000" cy="3810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38800" y="3581400"/>
            <a:ext cx="2819400" cy="1143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Утомляемость учеников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33600"/>
            <a:ext cx="3200400" cy="838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4-7 видов деятельности!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Нерациональное распределение времени урока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G:\педсовет\часы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5105400"/>
            <a:ext cx="2133598" cy="1600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педсовет\уче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76400"/>
            <a:ext cx="3886200" cy="41066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принципа деятельности на уроке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2400" y="1371600"/>
            <a:ext cx="3200400" cy="1752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Комментирует свои действия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1200" y="1524000"/>
            <a:ext cx="3200400" cy="1752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Ученик – главное действующее лицо, но не пациент!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2400" y="5181600"/>
            <a:ext cx="3276600" cy="1524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Формирование коммуникативной культуры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53340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62600" y="5105400"/>
            <a:ext cx="3581400" cy="1752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Работаем со всеми учениками в классе!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620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Выбор форм и методов реализации 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Учитываем возрастные особенности учащихся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Темп выполнения задания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Задания разного уровня сложности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Формы работы должны быть апробированы на уроках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Реализация заявленных этапов : цитаты, листы успеха…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7391400" y="2895600"/>
            <a:ext cx="1143000" cy="838200"/>
          </a:xfrm>
          <a:prstGeom prst="curvedLeftArrow">
            <a:avLst>
              <a:gd name="adj1" fmla="val 25000"/>
              <a:gd name="adj2" fmla="val 48566"/>
              <a:gd name="adj3" fmla="val 25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467600" y="1828800"/>
            <a:ext cx="990600" cy="914400"/>
          </a:xfrm>
          <a:prstGeom prst="curved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391400" y="3886200"/>
            <a:ext cx="1066800" cy="1066800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3" descr="G:\педсовет\смешн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165708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685800"/>
          <a:ext cx="8610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81600" y="2209801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презентации?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057400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Технологические ошибки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Рекомендации по итогам методической недели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Использование дифференцированных  заданий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 При выборе форм и методов учитывать возрастные особенности учеников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Планировать смену видов деятельности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Формировать коммуникативную культуру общения, умение аргументировать ответ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Шрифт в презентации – минимальный  -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24!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Раздаточный материал предоставлять гостям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G:\педсовет\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45278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педсовет\уче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981200"/>
            <a:ext cx="4283019" cy="4525963"/>
          </a:xfrm>
          <a:prstGeom prst="rect">
            <a:avLst/>
          </a:prstGeom>
          <a:noFill/>
        </p:spPr>
      </p:pic>
      <p:pic>
        <p:nvPicPr>
          <p:cNvPr id="2051" name="Picture 3" descr="G:\педсовет\смешн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436" y="1295400"/>
            <a:ext cx="1442564" cy="1885950"/>
          </a:xfrm>
          <a:prstGeom prst="rect">
            <a:avLst/>
          </a:prstGeom>
          <a:noFill/>
        </p:spPr>
      </p:pic>
      <p:pic>
        <p:nvPicPr>
          <p:cNvPr id="2052" name="Picture 4" descr="G:\педсовет\у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371600"/>
            <a:ext cx="1832004" cy="1633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Рефлексия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Да…., но…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Да, осень холодное время года</a:t>
            </a:r>
            <a:r>
              <a:rPr lang="ru-RU" dirty="0" smtClean="0"/>
              <a:t>,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 это очень красивая пора.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Да, пора красивая</a:t>
            </a:r>
            <a:r>
              <a:rPr lang="ru-RU" dirty="0" smtClean="0"/>
              <a:t>, 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но осенью мы начинаем учебный год.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Да, мы осенью начинаем учебный год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7030A0"/>
                </a:solidFill>
              </a:rPr>
              <a:t>но…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214</Words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образовательное учреждение средняя общеобразовательная школа № 10 города Фурманова</vt:lpstr>
      <vt:lpstr>Методические ошибки</vt:lpstr>
      <vt:lpstr>Нерациональное распределение времени урока</vt:lpstr>
      <vt:lpstr>Реализация принципа деятельности на уроке</vt:lpstr>
      <vt:lpstr>Выбор форм и методов реализации цели урока</vt:lpstr>
      <vt:lpstr>Слайд 6</vt:lpstr>
      <vt:lpstr>Рекомендации по итогам методической недели</vt:lpstr>
      <vt:lpstr>Спасибо!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средняя общеобразовательная школа № 10 города Фурманова</dc:title>
  <cp:lastModifiedBy>administrator</cp:lastModifiedBy>
  <cp:revision>18</cp:revision>
  <dcterms:modified xsi:type="dcterms:W3CDTF">2014-02-15T20:44:12Z</dcterms:modified>
</cp:coreProperties>
</file>