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д2\Desktop\wallpapers_24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д2\Desktop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339" y="642918"/>
            <a:ext cx="8174591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ад2\Desktop\1292999708_rabbitsp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2574"/>
            <a:ext cx="7715304" cy="6203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ад2\Desktop\419213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260350"/>
            <a:ext cx="6350000" cy="633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ад2\Desktop\bfc23ur6wnvm8ofg4y9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868" y="857232"/>
            <a:ext cx="844860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сад2</dc:creator>
  <cp:lastModifiedBy>сад2</cp:lastModifiedBy>
  <cp:revision>1</cp:revision>
  <dcterms:created xsi:type="dcterms:W3CDTF">2016-10-25T03:00:58Z</dcterms:created>
  <dcterms:modified xsi:type="dcterms:W3CDTF">2016-10-25T03:03:38Z</dcterms:modified>
</cp:coreProperties>
</file>