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985" autoAdjust="0"/>
    <p:restoredTop sz="94660"/>
  </p:normalViewPr>
  <p:slideViewPr>
    <p:cSldViewPr>
      <p:cViewPr>
        <p:scale>
          <a:sx n="77" d="100"/>
          <a:sy n="77" d="100"/>
        </p:scale>
        <p:origin x="-111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F43EB-4626-4310-B508-5765DA8E54E6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8E1BA79-1B20-41DD-8266-FCDB96A5FB2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F43EB-4626-4310-B508-5765DA8E54E6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1BA79-1B20-41DD-8266-FCDB96A5FB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F43EB-4626-4310-B508-5765DA8E54E6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1BA79-1B20-41DD-8266-FCDB96A5FB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F43EB-4626-4310-B508-5765DA8E54E6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1BA79-1B20-41DD-8266-FCDB96A5FB2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F43EB-4626-4310-B508-5765DA8E54E6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8E1BA79-1B20-41DD-8266-FCDB96A5FB2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F43EB-4626-4310-B508-5765DA8E54E6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1BA79-1B20-41DD-8266-FCDB96A5FB2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F43EB-4626-4310-B508-5765DA8E54E6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1BA79-1B20-41DD-8266-FCDB96A5FB2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F43EB-4626-4310-B508-5765DA8E54E6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1BA79-1B20-41DD-8266-FCDB96A5FB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F43EB-4626-4310-B508-5765DA8E54E6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1BA79-1B20-41DD-8266-FCDB96A5FB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F43EB-4626-4310-B508-5765DA8E54E6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1BA79-1B20-41DD-8266-FCDB96A5FB2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F43EB-4626-4310-B508-5765DA8E54E6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8E1BA79-1B20-41DD-8266-FCDB96A5FB2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 spd="med"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28F43EB-4626-4310-B508-5765DA8E54E6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8E1BA79-1B20-41DD-8266-FCDB96A5FB2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pull dir="d"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1428736"/>
            <a:ext cx="91440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3175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Зрительный словарный диктант</a:t>
            </a:r>
          </a:p>
          <a:p>
            <a:pPr algn="ctr"/>
            <a:r>
              <a:rPr lang="ru-RU" sz="4000" b="1" dirty="0" smtClean="0">
                <a:ln w="3175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(картинный)</a:t>
            </a:r>
            <a:r>
              <a:rPr lang="ru-RU" sz="4000" b="1" cap="none" spc="0" dirty="0" smtClean="0">
                <a:ln w="3175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endParaRPr lang="ru-RU" sz="4000" b="1" cap="none" spc="0" dirty="0">
              <a:ln w="3175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00166" y="3214686"/>
            <a:ext cx="617829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«Словарные слова»</a:t>
            </a:r>
          </a:p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(животные)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animalzoom.ru/sites/default/files/sinica-bolsha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www.motto.net.ua/large/201412/881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heliograph.ru/images/338001_soroka-fot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08" y="428604"/>
            <a:ext cx="45047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Проверь себя!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1897" y="1571612"/>
            <a:ext cx="8852103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   </a:t>
            </a:r>
            <a:r>
              <a:rPr lang="ru-RU" sz="6600" dirty="0" smtClean="0">
                <a:latin typeface="Monotype Corsiva" pitchFamily="66" charset="0"/>
              </a:rPr>
              <a:t>М</a:t>
            </a:r>
            <a:r>
              <a:rPr lang="ru-RU" sz="6600" dirty="0" smtClean="0">
                <a:solidFill>
                  <a:srgbClr val="FF0000"/>
                </a:solidFill>
                <a:latin typeface="Monotype Corsiva" pitchFamily="66" charset="0"/>
              </a:rPr>
              <a:t>е</a:t>
            </a:r>
            <a:r>
              <a:rPr lang="ru-RU" sz="6600" dirty="0" smtClean="0">
                <a:latin typeface="Monotype Corsiva" pitchFamily="66" charset="0"/>
              </a:rPr>
              <a:t>две</a:t>
            </a:r>
            <a:r>
              <a:rPr lang="ru-RU" sz="6600" dirty="0" smtClean="0">
                <a:solidFill>
                  <a:srgbClr val="FF0000"/>
                </a:solidFill>
                <a:latin typeface="Monotype Corsiva" pitchFamily="66" charset="0"/>
              </a:rPr>
              <a:t>д</a:t>
            </a:r>
            <a:r>
              <a:rPr lang="ru-RU" sz="6600" dirty="0" smtClean="0">
                <a:latin typeface="Monotype Corsiva" pitchFamily="66" charset="0"/>
              </a:rPr>
              <a:t>ь, сн</a:t>
            </a:r>
            <a:r>
              <a:rPr lang="ru-RU" sz="6600" dirty="0" smtClean="0">
                <a:solidFill>
                  <a:srgbClr val="FF0000"/>
                </a:solidFill>
                <a:latin typeface="Monotype Corsiva" pitchFamily="66" charset="0"/>
              </a:rPr>
              <a:t>е</a:t>
            </a:r>
            <a:r>
              <a:rPr lang="ru-RU" sz="6600" dirty="0" smtClean="0">
                <a:latin typeface="Monotype Corsiva" pitchFamily="66" charset="0"/>
              </a:rPr>
              <a:t>гирь, п</a:t>
            </a:r>
            <a:r>
              <a:rPr lang="ru-RU" sz="6600" dirty="0" smtClean="0">
                <a:solidFill>
                  <a:srgbClr val="FF0000"/>
                </a:solidFill>
                <a:latin typeface="Monotype Corsiva" pitchFamily="66" charset="0"/>
              </a:rPr>
              <a:t>и</a:t>
            </a:r>
            <a:r>
              <a:rPr lang="ru-RU" sz="6600" dirty="0" smtClean="0">
                <a:latin typeface="Monotype Corsiva" pitchFamily="66" charset="0"/>
              </a:rPr>
              <a:t>нгвин,</a:t>
            </a:r>
          </a:p>
          <a:p>
            <a:r>
              <a:rPr lang="ru-RU" sz="6600" dirty="0" smtClean="0">
                <a:latin typeface="Monotype Corsiva" pitchFamily="66" charset="0"/>
              </a:rPr>
              <a:t> в</a:t>
            </a:r>
            <a:r>
              <a:rPr lang="ru-RU" sz="6600" dirty="0" smtClean="0">
                <a:solidFill>
                  <a:srgbClr val="FF0000"/>
                </a:solidFill>
                <a:latin typeface="Monotype Corsiva" pitchFamily="66" charset="0"/>
              </a:rPr>
              <a:t>о</a:t>
            </a:r>
            <a:r>
              <a:rPr lang="ru-RU" sz="6600" dirty="0" smtClean="0">
                <a:latin typeface="Monotype Corsiva" pitchFamily="66" charset="0"/>
              </a:rPr>
              <a:t>р</a:t>
            </a:r>
            <a:r>
              <a:rPr lang="ru-RU" sz="6600" dirty="0" smtClean="0">
                <a:solidFill>
                  <a:srgbClr val="FF0000"/>
                </a:solidFill>
                <a:latin typeface="Monotype Corsiva" pitchFamily="66" charset="0"/>
              </a:rPr>
              <a:t>о</a:t>
            </a:r>
            <a:r>
              <a:rPr lang="ru-RU" sz="6600" dirty="0" smtClean="0">
                <a:latin typeface="Monotype Corsiva" pitchFamily="66" charset="0"/>
              </a:rPr>
              <a:t>бей, в</a:t>
            </a:r>
            <a:r>
              <a:rPr lang="ru-RU" sz="6600" dirty="0" smtClean="0">
                <a:solidFill>
                  <a:srgbClr val="FF0000"/>
                </a:solidFill>
                <a:latin typeface="Monotype Corsiva" pitchFamily="66" charset="0"/>
              </a:rPr>
              <a:t>е</a:t>
            </a:r>
            <a:r>
              <a:rPr lang="ru-RU" sz="6600" dirty="0" smtClean="0">
                <a:latin typeface="Monotype Corsiva" pitchFamily="66" charset="0"/>
              </a:rPr>
              <a:t>рблю</a:t>
            </a:r>
            <a:r>
              <a:rPr lang="ru-RU" sz="6600" dirty="0" smtClean="0">
                <a:solidFill>
                  <a:srgbClr val="FF0000"/>
                </a:solidFill>
                <a:latin typeface="Monotype Corsiva" pitchFamily="66" charset="0"/>
              </a:rPr>
              <a:t>д</a:t>
            </a:r>
            <a:r>
              <a:rPr lang="ru-RU" sz="6600" dirty="0" smtClean="0">
                <a:latin typeface="Monotype Corsiva" pitchFamily="66" charset="0"/>
              </a:rPr>
              <a:t>, л</a:t>
            </a:r>
            <a:r>
              <a:rPr lang="ru-RU" sz="6600" dirty="0" smtClean="0">
                <a:solidFill>
                  <a:srgbClr val="FF0000"/>
                </a:solidFill>
                <a:latin typeface="Monotype Corsiva" pitchFamily="66" charset="0"/>
              </a:rPr>
              <a:t>я</a:t>
            </a:r>
            <a:r>
              <a:rPr lang="ru-RU" sz="6600" dirty="0" smtClean="0">
                <a:latin typeface="Monotype Corsiva" pitchFamily="66" charset="0"/>
              </a:rPr>
              <a:t>гу</a:t>
            </a:r>
            <a:r>
              <a:rPr lang="ru-RU" sz="6600" dirty="0" smtClean="0">
                <a:solidFill>
                  <a:srgbClr val="FF0000"/>
                </a:solidFill>
                <a:latin typeface="Monotype Corsiva" pitchFamily="66" charset="0"/>
              </a:rPr>
              <a:t>ш</a:t>
            </a:r>
            <a:r>
              <a:rPr lang="ru-RU" sz="6600" dirty="0" smtClean="0">
                <a:latin typeface="Monotype Corsiva" pitchFamily="66" charset="0"/>
              </a:rPr>
              <a:t>ка,</a:t>
            </a:r>
          </a:p>
          <a:p>
            <a:r>
              <a:rPr lang="ru-RU" sz="6600" dirty="0" smtClean="0">
                <a:latin typeface="Monotype Corsiva" pitchFamily="66" charset="0"/>
              </a:rPr>
              <a:t>к</a:t>
            </a:r>
            <a:r>
              <a:rPr lang="ru-RU" sz="6600" dirty="0" smtClean="0">
                <a:solidFill>
                  <a:srgbClr val="FF0000"/>
                </a:solidFill>
                <a:latin typeface="Monotype Corsiva" pitchFamily="66" charset="0"/>
              </a:rPr>
              <a:t>о</a:t>
            </a:r>
            <a:r>
              <a:rPr lang="ru-RU" sz="6600" dirty="0" smtClean="0">
                <a:latin typeface="Monotype Corsiva" pitchFamily="66" charset="0"/>
              </a:rPr>
              <a:t>рова, кр</a:t>
            </a:r>
            <a:r>
              <a:rPr lang="ru-RU" sz="6600" dirty="0" smtClean="0">
                <a:solidFill>
                  <a:srgbClr val="FF0000"/>
                </a:solidFill>
                <a:latin typeface="Monotype Corsiva" pitchFamily="66" charset="0"/>
              </a:rPr>
              <a:t>о</a:t>
            </a:r>
            <a:r>
              <a:rPr lang="ru-RU" sz="6600" dirty="0" smtClean="0">
                <a:latin typeface="Monotype Corsiva" pitchFamily="66" charset="0"/>
              </a:rPr>
              <a:t>к</a:t>
            </a:r>
            <a:r>
              <a:rPr lang="ru-RU" sz="6600" dirty="0" smtClean="0">
                <a:solidFill>
                  <a:srgbClr val="FF0000"/>
                </a:solidFill>
                <a:latin typeface="Monotype Corsiva" pitchFamily="66" charset="0"/>
              </a:rPr>
              <a:t>о</a:t>
            </a:r>
            <a:r>
              <a:rPr lang="ru-RU" sz="6600" dirty="0" smtClean="0">
                <a:latin typeface="Monotype Corsiva" pitchFamily="66" charset="0"/>
              </a:rPr>
              <a:t>дил с</a:t>
            </a:r>
            <a:r>
              <a:rPr lang="ru-RU" sz="6600" dirty="0" smtClean="0">
                <a:solidFill>
                  <a:srgbClr val="FF0000"/>
                </a:solidFill>
                <a:latin typeface="Monotype Corsiva" pitchFamily="66" charset="0"/>
              </a:rPr>
              <a:t>и</a:t>
            </a:r>
            <a:r>
              <a:rPr lang="ru-RU" sz="6600" dirty="0" smtClean="0">
                <a:latin typeface="Monotype Corsiva" pitchFamily="66" charset="0"/>
              </a:rPr>
              <a:t>ница,</a:t>
            </a:r>
          </a:p>
          <a:p>
            <a:r>
              <a:rPr lang="ru-RU" sz="6600" dirty="0">
                <a:latin typeface="Monotype Corsiva" pitchFamily="66" charset="0"/>
              </a:rPr>
              <a:t>с</a:t>
            </a:r>
            <a:r>
              <a:rPr lang="ru-RU" sz="6600" dirty="0" smtClean="0">
                <a:solidFill>
                  <a:srgbClr val="FF0000"/>
                </a:solidFill>
                <a:latin typeface="Monotype Corsiva" pitchFamily="66" charset="0"/>
              </a:rPr>
              <a:t>о</a:t>
            </a:r>
            <a:r>
              <a:rPr lang="ru-RU" sz="6600" dirty="0" smtClean="0">
                <a:latin typeface="Monotype Corsiva" pitchFamily="66" charset="0"/>
              </a:rPr>
              <a:t>бака, с</a:t>
            </a:r>
            <a:r>
              <a:rPr lang="ru-RU" sz="6600" dirty="0" smtClean="0">
                <a:solidFill>
                  <a:srgbClr val="FF0000"/>
                </a:solidFill>
                <a:latin typeface="Monotype Corsiva" pitchFamily="66" charset="0"/>
              </a:rPr>
              <a:t>о</a:t>
            </a:r>
            <a:r>
              <a:rPr lang="ru-RU" sz="6600" dirty="0" smtClean="0">
                <a:latin typeface="Monotype Corsiva" pitchFamily="66" charset="0"/>
              </a:rPr>
              <a:t>рока.</a:t>
            </a:r>
            <a:endParaRPr lang="ru-RU" sz="6600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damaglamura.com/wp-content/uploads/2015/08/3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radius72.ru/uploads/images/00/02/17/2014/02/04/e375c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pronk.ru/files/news_images/2011/09/13/news23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7400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saga-astral.ru/wp-content/uploads/2014/03/Vorobe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edikst.ru/misc/i/gallery/25881/8787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ya.clan.su/_ph/1/609647341.jpg?148311915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ryazagro.ru/upload/iblock/712/selhozproizvodstv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50mm.ru/images/crocodilia/21_crocodili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22</TotalTime>
  <Words>40</Words>
  <Application>Microsoft Office PowerPoint</Application>
  <PresentationFormat>Экран (4:3)</PresentationFormat>
  <Paragraphs>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Справедливость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Алексей</dc:creator>
  <cp:lastModifiedBy>Алексей</cp:lastModifiedBy>
  <cp:revision>3</cp:revision>
  <dcterms:created xsi:type="dcterms:W3CDTF">2017-01-07T14:59:00Z</dcterms:created>
  <dcterms:modified xsi:type="dcterms:W3CDTF">2017-01-07T15:21:56Z</dcterms:modified>
</cp:coreProperties>
</file>