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3" r:id="rId6"/>
    <p:sldId id="265" r:id="rId7"/>
    <p:sldId id="268" r:id="rId8"/>
    <p:sldId id="267" r:id="rId9"/>
    <p:sldId id="270" r:id="rId10"/>
    <p:sldId id="271" r:id="rId11"/>
    <p:sldId id="272" r:id="rId12"/>
    <p:sldId id="275" r:id="rId13"/>
    <p:sldId id="276" r:id="rId14"/>
    <p:sldId id="277" r:id="rId15"/>
    <p:sldId id="278" r:id="rId16"/>
    <p:sldId id="279" r:id="rId17"/>
    <p:sldId id="285" r:id="rId18"/>
    <p:sldId id="266" r:id="rId19"/>
    <p:sldId id="269" r:id="rId20"/>
    <p:sldId id="273" r:id="rId21"/>
    <p:sldId id="286" r:id="rId22"/>
    <p:sldId id="284" r:id="rId23"/>
    <p:sldId id="281" r:id="rId24"/>
    <p:sldId id="282" r:id="rId25"/>
    <p:sldId id="283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1.7074117190531632E-2"/>
          <c:y val="3.5784399979590764E-2"/>
          <c:w val="0.96585176561893671"/>
          <c:h val="0.5797389426380500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 класс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0.66000000000000025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 класс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0.75000000000000022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4 класс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0.8500000000000002</c:v>
                </c:pt>
              </c:numCache>
            </c:numRef>
          </c:val>
        </c:ser>
        <c:dLbls>
          <c:showVal val="1"/>
        </c:dLbls>
        <c:shape val="cylinder"/>
        <c:axId val="104932480"/>
        <c:axId val="104934016"/>
        <c:axId val="0"/>
      </c:bar3DChart>
      <c:catAx>
        <c:axId val="104932480"/>
        <c:scaling>
          <c:orientation val="minMax"/>
        </c:scaling>
        <c:axPos val="b"/>
        <c:numFmt formatCode="General" sourceLinked="1"/>
        <c:majorTickMark val="none"/>
        <c:tickLblPos val="nextTo"/>
        <c:crossAx val="104934016"/>
        <c:crosses val="autoZero"/>
        <c:auto val="1"/>
        <c:lblAlgn val="ctr"/>
        <c:lblOffset val="100"/>
      </c:catAx>
      <c:valAx>
        <c:axId val="104934016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1049324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5404220863544558"/>
          <c:y val="0.8430952077810796"/>
          <c:w val="0.44534968635323391"/>
          <c:h val="0.1569047922189208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взаимодействие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кооперация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интериоризация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hape val="cylinder"/>
        <c:axId val="105910656"/>
        <c:axId val="105912192"/>
        <c:axId val="0"/>
      </c:bar3DChart>
      <c:catAx>
        <c:axId val="105910656"/>
        <c:scaling>
          <c:orientation val="minMax"/>
        </c:scaling>
        <c:axPos val="b"/>
        <c:tickLblPos val="nextTo"/>
        <c:crossAx val="105912192"/>
        <c:crosses val="autoZero"/>
        <c:auto val="1"/>
        <c:lblAlgn val="ctr"/>
        <c:lblOffset val="100"/>
      </c:catAx>
      <c:valAx>
        <c:axId val="105912192"/>
        <c:scaling>
          <c:orientation val="minMax"/>
        </c:scaling>
        <c:axPos val="l"/>
        <c:majorGridlines/>
        <c:numFmt formatCode="0%" sourceLinked="1"/>
        <c:tickLblPos val="nextTo"/>
        <c:crossAx val="1059106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взаимодействие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кооперация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интериоризация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hape val="cylinder"/>
        <c:axId val="105937920"/>
        <c:axId val="105947904"/>
        <c:axId val="0"/>
      </c:bar3DChart>
      <c:catAx>
        <c:axId val="105937920"/>
        <c:scaling>
          <c:orientation val="minMax"/>
        </c:scaling>
        <c:axPos val="b"/>
        <c:tickLblPos val="nextTo"/>
        <c:crossAx val="105947904"/>
        <c:crosses val="autoZero"/>
        <c:auto val="1"/>
        <c:lblAlgn val="ctr"/>
        <c:lblOffset val="100"/>
      </c:catAx>
      <c:valAx>
        <c:axId val="105947904"/>
        <c:scaling>
          <c:orientation val="minMax"/>
        </c:scaling>
        <c:axPos val="l"/>
        <c:majorGridlines/>
        <c:numFmt formatCode="0%" sourceLinked="1"/>
        <c:tickLblPos val="nextTo"/>
        <c:crossAx val="1059379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взаимодействие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кооперация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интериоризация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hape val="cylinder"/>
        <c:axId val="106264064"/>
        <c:axId val="106265600"/>
        <c:axId val="106491904"/>
      </c:bar3DChart>
      <c:catAx>
        <c:axId val="106264064"/>
        <c:scaling>
          <c:orientation val="minMax"/>
        </c:scaling>
        <c:axPos val="b"/>
        <c:majorTickMark val="none"/>
        <c:tickLblPos val="nextTo"/>
        <c:crossAx val="106265600"/>
        <c:crosses val="autoZero"/>
        <c:auto val="1"/>
        <c:lblAlgn val="ctr"/>
        <c:lblOffset val="100"/>
      </c:catAx>
      <c:valAx>
        <c:axId val="10626560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106264064"/>
        <c:crosses val="autoZero"/>
        <c:crossBetween val="between"/>
      </c:valAx>
      <c:serAx>
        <c:axId val="106491904"/>
        <c:scaling>
          <c:orientation val="minMax"/>
        </c:scaling>
        <c:delete val="1"/>
        <c:axPos val="b"/>
        <c:majorTickMark val="none"/>
        <c:tickLblPos val="none"/>
        <c:crossAx val="10626560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slide" Target="../slides/slide19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slide" Target="../slides/slide22.xml"/><Relationship Id="rId1" Type="http://schemas.openxmlformats.org/officeDocument/2006/relationships/slide" Target="../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8CD941-5E57-47ED-8834-FB8DC3CFCD08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DF8B870-D880-4298-86F5-B80CB1C7B63A}">
      <dgm:prSet phldrT="[Текст]"/>
      <dgm:spPr/>
      <dgm:t>
        <a:bodyPr/>
        <a:lstStyle/>
        <a:p>
          <a:r>
            <a:rPr lang="ru-RU" dirty="0" smtClean="0"/>
            <a:t>Идеи о связи коммуникативного развития личности и социально-культурной среды (Л.С. </a:t>
          </a:r>
          <a:r>
            <a:rPr lang="ru-RU" dirty="0" err="1" smtClean="0"/>
            <a:t>Выготский</a:t>
          </a:r>
          <a:r>
            <a:rPr lang="ru-RU" dirty="0" smtClean="0"/>
            <a:t>)</a:t>
          </a:r>
          <a:endParaRPr lang="ru-RU" dirty="0"/>
        </a:p>
      </dgm:t>
    </dgm:pt>
    <dgm:pt modelId="{ADBA32A9-C78A-4281-9936-8D84C9FBF504}" type="parTrans" cxnId="{3222EB3B-756B-4657-9313-7180BE064247}">
      <dgm:prSet/>
      <dgm:spPr/>
      <dgm:t>
        <a:bodyPr/>
        <a:lstStyle/>
        <a:p>
          <a:endParaRPr lang="ru-RU"/>
        </a:p>
      </dgm:t>
    </dgm:pt>
    <dgm:pt modelId="{5F6B0B06-CA71-4016-9EC6-A3E81943AA5D}" type="sibTrans" cxnId="{3222EB3B-756B-4657-9313-7180BE064247}">
      <dgm:prSet/>
      <dgm:spPr/>
      <dgm:t>
        <a:bodyPr/>
        <a:lstStyle/>
        <a:p>
          <a:endParaRPr lang="ru-RU"/>
        </a:p>
      </dgm:t>
    </dgm:pt>
    <dgm:pt modelId="{EB15C777-4874-4758-88EC-336FD5BF43E2}">
      <dgm:prSet phldrT="[Текст]"/>
      <dgm:spPr/>
      <dgm:t>
        <a:bodyPr/>
        <a:lstStyle/>
        <a:p>
          <a:r>
            <a:rPr lang="ru-RU" dirty="0" smtClean="0"/>
            <a:t>Прием </a:t>
          </a:r>
          <a:r>
            <a:rPr lang="ru-RU" dirty="0" smtClean="0">
              <a:hlinkClick xmlns:r="http://schemas.openxmlformats.org/officeDocument/2006/relationships" r:id="rId1" action="ppaction://hlinksldjump"/>
            </a:rPr>
            <a:t>моделирования</a:t>
          </a:r>
          <a:endParaRPr lang="ru-RU" dirty="0"/>
        </a:p>
      </dgm:t>
    </dgm:pt>
    <dgm:pt modelId="{F8B08BD7-5092-4AF0-853B-B61C3CDB6D97}" type="parTrans" cxnId="{CD936B61-0970-438E-88E8-C6A0692B6181}">
      <dgm:prSet/>
      <dgm:spPr/>
      <dgm:t>
        <a:bodyPr/>
        <a:lstStyle/>
        <a:p>
          <a:endParaRPr lang="ru-RU"/>
        </a:p>
      </dgm:t>
    </dgm:pt>
    <dgm:pt modelId="{3923F215-82E8-49F7-8212-28985DF919AC}" type="sibTrans" cxnId="{CD936B61-0970-438E-88E8-C6A0692B6181}">
      <dgm:prSet/>
      <dgm:spPr/>
      <dgm:t>
        <a:bodyPr/>
        <a:lstStyle/>
        <a:p>
          <a:endParaRPr lang="ru-RU"/>
        </a:p>
      </dgm:t>
    </dgm:pt>
    <dgm:pt modelId="{7F19120C-A0B8-469B-9FE3-3DA272DA5D57}">
      <dgm:prSet/>
      <dgm:spPr/>
      <dgm:t>
        <a:bodyPr/>
        <a:lstStyle/>
        <a:p>
          <a:r>
            <a:rPr lang="ru-RU" dirty="0" smtClean="0"/>
            <a:t>Технология обеспечения социально-психологического благополучия ребенка</a:t>
          </a:r>
          <a:endParaRPr lang="ru-RU" dirty="0"/>
        </a:p>
      </dgm:t>
    </dgm:pt>
    <dgm:pt modelId="{89356F77-A8FF-4D01-A3AE-3D1CC405EFF8}" type="parTrans" cxnId="{B8694F7D-77A1-4583-848D-9D8A080ED55C}">
      <dgm:prSet/>
      <dgm:spPr/>
      <dgm:t>
        <a:bodyPr/>
        <a:lstStyle/>
        <a:p>
          <a:endParaRPr lang="ru-RU"/>
        </a:p>
      </dgm:t>
    </dgm:pt>
    <dgm:pt modelId="{14C66C0C-2B44-4A9D-A95F-2A83F96BBF77}" type="sibTrans" cxnId="{B8694F7D-77A1-4583-848D-9D8A080ED55C}">
      <dgm:prSet/>
      <dgm:spPr/>
      <dgm:t>
        <a:bodyPr/>
        <a:lstStyle/>
        <a:p>
          <a:endParaRPr lang="ru-RU"/>
        </a:p>
      </dgm:t>
    </dgm:pt>
    <dgm:pt modelId="{AEB478C2-987A-4516-8923-5EDC04F683B9}">
      <dgm:prSet/>
      <dgm:spPr/>
      <dgm:t>
        <a:bodyPr/>
        <a:lstStyle/>
        <a:p>
          <a:r>
            <a:rPr lang="ru-RU" dirty="0" smtClean="0"/>
            <a:t>Теория развивающего обучения (П.Я. Гальперин,  Л.В. </a:t>
          </a:r>
          <a:r>
            <a:rPr lang="ru-RU" dirty="0" err="1" smtClean="0"/>
            <a:t>Занков</a:t>
          </a:r>
          <a:r>
            <a:rPr lang="ru-RU" dirty="0" smtClean="0"/>
            <a:t>, В.В. Давыдов)</a:t>
          </a:r>
          <a:endParaRPr lang="ru-RU" dirty="0"/>
        </a:p>
      </dgm:t>
    </dgm:pt>
    <dgm:pt modelId="{29E6F3DA-8FFB-46F4-87C8-23C673927158}" type="parTrans" cxnId="{8A5525BE-AEFB-4BA7-808D-733B96C88DC5}">
      <dgm:prSet/>
      <dgm:spPr/>
      <dgm:t>
        <a:bodyPr/>
        <a:lstStyle/>
        <a:p>
          <a:endParaRPr lang="ru-RU"/>
        </a:p>
      </dgm:t>
    </dgm:pt>
    <dgm:pt modelId="{9293746F-0C84-4443-B6A6-1CA82639268E}" type="sibTrans" cxnId="{8A5525BE-AEFB-4BA7-808D-733B96C88DC5}">
      <dgm:prSet/>
      <dgm:spPr/>
      <dgm:t>
        <a:bodyPr/>
        <a:lstStyle/>
        <a:p>
          <a:endParaRPr lang="ru-RU"/>
        </a:p>
      </dgm:t>
    </dgm:pt>
    <dgm:pt modelId="{FED55497-A7AB-467B-B227-DDAB736C2AEB}">
      <dgm:prSet/>
      <dgm:spPr/>
      <dgm:t>
        <a:bodyPr/>
        <a:lstStyle/>
        <a:p>
          <a:r>
            <a:rPr lang="ru-RU" dirty="0" smtClean="0"/>
            <a:t>Технология личностно-ориентированного подхода (И.С. </a:t>
          </a:r>
          <a:r>
            <a:rPr lang="ru-RU" dirty="0" err="1" smtClean="0"/>
            <a:t>Якиманская</a:t>
          </a:r>
          <a:r>
            <a:rPr lang="ru-RU" dirty="0" smtClean="0"/>
            <a:t>)</a:t>
          </a:r>
          <a:endParaRPr lang="ru-RU" dirty="0"/>
        </a:p>
      </dgm:t>
    </dgm:pt>
    <dgm:pt modelId="{69D19DB8-078D-4F2F-BDE5-940FEFCF76BB}" type="parTrans" cxnId="{6C6457AF-946B-4486-8AB3-E70C19E9D5E5}">
      <dgm:prSet/>
      <dgm:spPr/>
      <dgm:t>
        <a:bodyPr/>
        <a:lstStyle/>
        <a:p>
          <a:endParaRPr lang="ru-RU"/>
        </a:p>
      </dgm:t>
    </dgm:pt>
    <dgm:pt modelId="{10C6454D-E8C3-447A-AACE-8D79E3711602}" type="sibTrans" cxnId="{6C6457AF-946B-4486-8AB3-E70C19E9D5E5}">
      <dgm:prSet/>
      <dgm:spPr/>
      <dgm:t>
        <a:bodyPr/>
        <a:lstStyle/>
        <a:p>
          <a:endParaRPr lang="ru-RU"/>
        </a:p>
      </dgm:t>
    </dgm:pt>
    <dgm:pt modelId="{D156E46A-0AFA-4643-8A0A-6191A6C6E1A0}">
      <dgm:prSet/>
      <dgm:spPr/>
      <dgm:t>
        <a:bodyPr/>
        <a:lstStyle/>
        <a:p>
          <a:r>
            <a:rPr lang="ru-RU" dirty="0" smtClean="0"/>
            <a:t>Метод дифференцированного обучения</a:t>
          </a:r>
          <a:endParaRPr lang="ru-RU" dirty="0"/>
        </a:p>
      </dgm:t>
    </dgm:pt>
    <dgm:pt modelId="{5BA52DE9-3B31-4B91-9425-818C7A58B652}" type="parTrans" cxnId="{05E3DBD0-D76E-4BA3-884E-30B5254150E5}">
      <dgm:prSet/>
      <dgm:spPr/>
      <dgm:t>
        <a:bodyPr/>
        <a:lstStyle/>
        <a:p>
          <a:endParaRPr lang="ru-RU"/>
        </a:p>
      </dgm:t>
    </dgm:pt>
    <dgm:pt modelId="{1D55F053-FF2D-4B3A-B6D2-A870CCB0ACF3}" type="sibTrans" cxnId="{05E3DBD0-D76E-4BA3-884E-30B5254150E5}">
      <dgm:prSet/>
      <dgm:spPr/>
      <dgm:t>
        <a:bodyPr/>
        <a:lstStyle/>
        <a:p>
          <a:endParaRPr lang="ru-RU"/>
        </a:p>
      </dgm:t>
    </dgm:pt>
    <dgm:pt modelId="{A8979E50-E42B-4D3A-99DB-120D33746420}">
      <dgm:prSet/>
      <dgm:spPr/>
      <dgm:t>
        <a:bodyPr/>
        <a:lstStyle/>
        <a:p>
          <a:r>
            <a:rPr lang="ru-RU" dirty="0" err="1" smtClean="0"/>
            <a:t>Информационо-коммуникативные</a:t>
          </a:r>
          <a:r>
            <a:rPr lang="ru-RU" dirty="0" smtClean="0"/>
            <a:t> технологии</a:t>
          </a:r>
          <a:endParaRPr lang="ru-RU" dirty="0"/>
        </a:p>
      </dgm:t>
    </dgm:pt>
    <dgm:pt modelId="{BE89AC42-E8B0-4A8D-BF6A-68F1AD5EE8C3}" type="parTrans" cxnId="{DB0E52A5-601A-4CFF-B808-B70DFF853FF9}">
      <dgm:prSet/>
      <dgm:spPr/>
      <dgm:t>
        <a:bodyPr/>
        <a:lstStyle/>
        <a:p>
          <a:endParaRPr lang="ru-RU"/>
        </a:p>
      </dgm:t>
    </dgm:pt>
    <dgm:pt modelId="{ACC81BEB-2BD7-401A-8C02-DE425B95C97E}" type="sibTrans" cxnId="{DB0E52A5-601A-4CFF-B808-B70DFF853FF9}">
      <dgm:prSet/>
      <dgm:spPr/>
      <dgm:t>
        <a:bodyPr/>
        <a:lstStyle/>
        <a:p>
          <a:endParaRPr lang="ru-RU"/>
        </a:p>
      </dgm:t>
    </dgm:pt>
    <dgm:pt modelId="{8F3A8DD4-95B2-49CF-AFE8-71AF7F2C3415}">
      <dgm:prSet/>
      <dgm:spPr/>
      <dgm:t>
        <a:bodyPr/>
        <a:lstStyle/>
        <a:p>
          <a:r>
            <a:rPr lang="ru-RU" dirty="0" smtClean="0"/>
            <a:t>Технология проектной и исследовательской деятельности</a:t>
          </a:r>
          <a:endParaRPr lang="ru-RU" dirty="0"/>
        </a:p>
      </dgm:t>
    </dgm:pt>
    <dgm:pt modelId="{2B63625A-FAF8-47CD-8476-07AE1644BE80}" type="parTrans" cxnId="{7967D273-3BE2-47C9-B93D-5AE9F9DEC541}">
      <dgm:prSet/>
      <dgm:spPr/>
      <dgm:t>
        <a:bodyPr/>
        <a:lstStyle/>
        <a:p>
          <a:endParaRPr lang="ru-RU"/>
        </a:p>
      </dgm:t>
    </dgm:pt>
    <dgm:pt modelId="{C79DDAFE-3C21-4C12-A335-949408BA6CB0}" type="sibTrans" cxnId="{7967D273-3BE2-47C9-B93D-5AE9F9DEC541}">
      <dgm:prSet/>
      <dgm:spPr/>
      <dgm:t>
        <a:bodyPr/>
        <a:lstStyle/>
        <a:p>
          <a:endParaRPr lang="ru-RU"/>
        </a:p>
      </dgm:t>
    </dgm:pt>
    <dgm:pt modelId="{E9D59890-0BD7-4351-9FD9-FCB1E36091CD}" type="pres">
      <dgm:prSet presAssocID="{5D8CD941-5E57-47ED-8834-FB8DC3CFCD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088F8F-9C66-4E21-87EB-317B749FF8C3}" type="pres">
      <dgm:prSet presAssocID="{BDF8B870-D880-4298-86F5-B80CB1C7B63A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77FED-A9D7-4373-8023-DC6ABCE8AC33}" type="pres">
      <dgm:prSet presAssocID="{5F6B0B06-CA71-4016-9EC6-A3E81943AA5D}" presName="spacer" presStyleCnt="0"/>
      <dgm:spPr/>
    </dgm:pt>
    <dgm:pt modelId="{21E2159D-59CE-4FAA-BF43-0150BE9346C2}" type="pres">
      <dgm:prSet presAssocID="{EB15C777-4874-4758-88EC-336FD5BF43E2}" presName="parentText" presStyleLbl="node1" presStyleIdx="1" presStyleCnt="8" custLinFactNeighborX="-1216" custLinFactNeighborY="-27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C014EB-646E-451D-AEEE-D594BAAE58DA}" type="pres">
      <dgm:prSet presAssocID="{3923F215-82E8-49F7-8212-28985DF919AC}" presName="spacer" presStyleCnt="0"/>
      <dgm:spPr/>
    </dgm:pt>
    <dgm:pt modelId="{1453FFBC-D30D-4B63-9EFC-1C38826052A6}" type="pres">
      <dgm:prSet presAssocID="{7F19120C-A0B8-469B-9FE3-3DA272DA5D57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DC127-EDD3-43C6-A73C-A1B5B87A67E6}" type="pres">
      <dgm:prSet presAssocID="{14C66C0C-2B44-4A9D-A95F-2A83F96BBF77}" presName="spacer" presStyleCnt="0"/>
      <dgm:spPr/>
    </dgm:pt>
    <dgm:pt modelId="{8CFA3884-A58F-4156-9BB7-C1A3885A89B6}" type="pres">
      <dgm:prSet presAssocID="{AEB478C2-987A-4516-8923-5EDC04F683B9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72261-9B60-42EC-B386-41002044A709}" type="pres">
      <dgm:prSet presAssocID="{9293746F-0C84-4443-B6A6-1CA82639268E}" presName="spacer" presStyleCnt="0"/>
      <dgm:spPr/>
    </dgm:pt>
    <dgm:pt modelId="{D9201F89-F114-4786-BA30-4AD589ACE646}" type="pres">
      <dgm:prSet presAssocID="{FED55497-A7AB-467B-B227-DDAB736C2AEB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18817-0256-4D67-8621-AB016449772E}" type="pres">
      <dgm:prSet presAssocID="{10C6454D-E8C3-447A-AACE-8D79E3711602}" presName="spacer" presStyleCnt="0"/>
      <dgm:spPr/>
    </dgm:pt>
    <dgm:pt modelId="{BEB85C73-2DAD-4564-A8DA-BE5D62BCA538}" type="pres">
      <dgm:prSet presAssocID="{D156E46A-0AFA-4643-8A0A-6191A6C6E1A0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8DAF-135B-4C64-8C07-53C9849A9C48}" type="pres">
      <dgm:prSet presAssocID="{1D55F053-FF2D-4B3A-B6D2-A870CCB0ACF3}" presName="spacer" presStyleCnt="0"/>
      <dgm:spPr/>
    </dgm:pt>
    <dgm:pt modelId="{234C819D-5A08-4CA6-964E-F997F6DCDA41}" type="pres">
      <dgm:prSet presAssocID="{A8979E50-E42B-4D3A-99DB-120D33746420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CD76E-EF28-433F-833E-E7A59256FBFD}" type="pres">
      <dgm:prSet presAssocID="{ACC81BEB-2BD7-401A-8C02-DE425B95C97E}" presName="spacer" presStyleCnt="0"/>
      <dgm:spPr/>
    </dgm:pt>
    <dgm:pt modelId="{1F333DDB-C653-4D97-9370-F1A360FF09D5}" type="pres">
      <dgm:prSet presAssocID="{8F3A8DD4-95B2-49CF-AFE8-71AF7F2C3415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936B61-0970-438E-88E8-C6A0692B6181}" srcId="{5D8CD941-5E57-47ED-8834-FB8DC3CFCD08}" destId="{EB15C777-4874-4758-88EC-336FD5BF43E2}" srcOrd="1" destOrd="0" parTransId="{F8B08BD7-5092-4AF0-853B-B61C3CDB6D97}" sibTransId="{3923F215-82E8-49F7-8212-28985DF919AC}"/>
    <dgm:cxn modelId="{061A0BE4-0A35-4672-BC8E-5CAD5E33FE7D}" type="presOf" srcId="{7F19120C-A0B8-469B-9FE3-3DA272DA5D57}" destId="{1453FFBC-D30D-4B63-9EFC-1C38826052A6}" srcOrd="0" destOrd="0" presId="urn:microsoft.com/office/officeart/2005/8/layout/vList2"/>
    <dgm:cxn modelId="{05E3DBD0-D76E-4BA3-884E-30B5254150E5}" srcId="{5D8CD941-5E57-47ED-8834-FB8DC3CFCD08}" destId="{D156E46A-0AFA-4643-8A0A-6191A6C6E1A0}" srcOrd="5" destOrd="0" parTransId="{5BA52DE9-3B31-4B91-9425-818C7A58B652}" sibTransId="{1D55F053-FF2D-4B3A-B6D2-A870CCB0ACF3}"/>
    <dgm:cxn modelId="{F4A0FEEB-3106-44EC-A0C5-0E856416ACB6}" type="presOf" srcId="{8F3A8DD4-95B2-49CF-AFE8-71AF7F2C3415}" destId="{1F333DDB-C653-4D97-9370-F1A360FF09D5}" srcOrd="0" destOrd="0" presId="urn:microsoft.com/office/officeart/2005/8/layout/vList2"/>
    <dgm:cxn modelId="{3222EB3B-756B-4657-9313-7180BE064247}" srcId="{5D8CD941-5E57-47ED-8834-FB8DC3CFCD08}" destId="{BDF8B870-D880-4298-86F5-B80CB1C7B63A}" srcOrd="0" destOrd="0" parTransId="{ADBA32A9-C78A-4281-9936-8D84C9FBF504}" sibTransId="{5F6B0B06-CA71-4016-9EC6-A3E81943AA5D}"/>
    <dgm:cxn modelId="{AA8A9408-4887-41E6-81AF-E7F347B1C99F}" type="presOf" srcId="{A8979E50-E42B-4D3A-99DB-120D33746420}" destId="{234C819D-5A08-4CA6-964E-F997F6DCDA41}" srcOrd="0" destOrd="0" presId="urn:microsoft.com/office/officeart/2005/8/layout/vList2"/>
    <dgm:cxn modelId="{B8694F7D-77A1-4583-848D-9D8A080ED55C}" srcId="{5D8CD941-5E57-47ED-8834-FB8DC3CFCD08}" destId="{7F19120C-A0B8-469B-9FE3-3DA272DA5D57}" srcOrd="2" destOrd="0" parTransId="{89356F77-A8FF-4D01-A3AE-3D1CC405EFF8}" sibTransId="{14C66C0C-2B44-4A9D-A95F-2A83F96BBF77}"/>
    <dgm:cxn modelId="{7EC48920-647B-4D78-8439-D03D2FCF4F52}" type="presOf" srcId="{D156E46A-0AFA-4643-8A0A-6191A6C6E1A0}" destId="{BEB85C73-2DAD-4564-A8DA-BE5D62BCA538}" srcOrd="0" destOrd="0" presId="urn:microsoft.com/office/officeart/2005/8/layout/vList2"/>
    <dgm:cxn modelId="{5361D13E-8C3C-432F-A539-500448BD4B2D}" type="presOf" srcId="{5D8CD941-5E57-47ED-8834-FB8DC3CFCD08}" destId="{E9D59890-0BD7-4351-9FD9-FCB1E36091CD}" srcOrd="0" destOrd="0" presId="urn:microsoft.com/office/officeart/2005/8/layout/vList2"/>
    <dgm:cxn modelId="{7967D273-3BE2-47C9-B93D-5AE9F9DEC541}" srcId="{5D8CD941-5E57-47ED-8834-FB8DC3CFCD08}" destId="{8F3A8DD4-95B2-49CF-AFE8-71AF7F2C3415}" srcOrd="7" destOrd="0" parTransId="{2B63625A-FAF8-47CD-8476-07AE1644BE80}" sibTransId="{C79DDAFE-3C21-4C12-A335-949408BA6CB0}"/>
    <dgm:cxn modelId="{5C9D0728-6388-4966-8EAA-D6CAA317D345}" type="presOf" srcId="{AEB478C2-987A-4516-8923-5EDC04F683B9}" destId="{8CFA3884-A58F-4156-9BB7-C1A3885A89B6}" srcOrd="0" destOrd="0" presId="urn:microsoft.com/office/officeart/2005/8/layout/vList2"/>
    <dgm:cxn modelId="{6C6457AF-946B-4486-8AB3-E70C19E9D5E5}" srcId="{5D8CD941-5E57-47ED-8834-FB8DC3CFCD08}" destId="{FED55497-A7AB-467B-B227-DDAB736C2AEB}" srcOrd="4" destOrd="0" parTransId="{69D19DB8-078D-4F2F-BDE5-940FEFCF76BB}" sibTransId="{10C6454D-E8C3-447A-AACE-8D79E3711602}"/>
    <dgm:cxn modelId="{DB0E52A5-601A-4CFF-B808-B70DFF853FF9}" srcId="{5D8CD941-5E57-47ED-8834-FB8DC3CFCD08}" destId="{A8979E50-E42B-4D3A-99DB-120D33746420}" srcOrd="6" destOrd="0" parTransId="{BE89AC42-E8B0-4A8D-BF6A-68F1AD5EE8C3}" sibTransId="{ACC81BEB-2BD7-401A-8C02-DE425B95C97E}"/>
    <dgm:cxn modelId="{3F56E3FA-823F-4B10-B90B-9CB3B52B0C50}" type="presOf" srcId="{BDF8B870-D880-4298-86F5-B80CB1C7B63A}" destId="{7C088F8F-9C66-4E21-87EB-317B749FF8C3}" srcOrd="0" destOrd="0" presId="urn:microsoft.com/office/officeart/2005/8/layout/vList2"/>
    <dgm:cxn modelId="{8A5525BE-AEFB-4BA7-808D-733B96C88DC5}" srcId="{5D8CD941-5E57-47ED-8834-FB8DC3CFCD08}" destId="{AEB478C2-987A-4516-8923-5EDC04F683B9}" srcOrd="3" destOrd="0" parTransId="{29E6F3DA-8FFB-46F4-87C8-23C673927158}" sibTransId="{9293746F-0C84-4443-B6A6-1CA82639268E}"/>
    <dgm:cxn modelId="{0D8BBBAB-A7F6-4FC9-B8BC-A88C5BA78EF2}" type="presOf" srcId="{FED55497-A7AB-467B-B227-DDAB736C2AEB}" destId="{D9201F89-F114-4786-BA30-4AD589ACE646}" srcOrd="0" destOrd="0" presId="urn:microsoft.com/office/officeart/2005/8/layout/vList2"/>
    <dgm:cxn modelId="{9D896404-F6F3-4265-8BB7-A68D0D09352D}" type="presOf" srcId="{EB15C777-4874-4758-88EC-336FD5BF43E2}" destId="{21E2159D-59CE-4FAA-BF43-0150BE9346C2}" srcOrd="0" destOrd="0" presId="urn:microsoft.com/office/officeart/2005/8/layout/vList2"/>
    <dgm:cxn modelId="{A01D9FF7-0474-455A-B83F-AE5FBD783014}" type="presParOf" srcId="{E9D59890-0BD7-4351-9FD9-FCB1E36091CD}" destId="{7C088F8F-9C66-4E21-87EB-317B749FF8C3}" srcOrd="0" destOrd="0" presId="urn:microsoft.com/office/officeart/2005/8/layout/vList2"/>
    <dgm:cxn modelId="{6FDE91FA-56AA-4D52-AE57-3BE61484C9B7}" type="presParOf" srcId="{E9D59890-0BD7-4351-9FD9-FCB1E36091CD}" destId="{A2F77FED-A9D7-4373-8023-DC6ABCE8AC33}" srcOrd="1" destOrd="0" presId="urn:microsoft.com/office/officeart/2005/8/layout/vList2"/>
    <dgm:cxn modelId="{CB41B119-433B-4F69-BB45-CC9C24822026}" type="presParOf" srcId="{E9D59890-0BD7-4351-9FD9-FCB1E36091CD}" destId="{21E2159D-59CE-4FAA-BF43-0150BE9346C2}" srcOrd="2" destOrd="0" presId="urn:microsoft.com/office/officeart/2005/8/layout/vList2"/>
    <dgm:cxn modelId="{B44B3241-D3E1-44F7-8975-11CDCE9DE284}" type="presParOf" srcId="{E9D59890-0BD7-4351-9FD9-FCB1E36091CD}" destId="{D3C014EB-646E-451D-AEEE-D594BAAE58DA}" srcOrd="3" destOrd="0" presId="urn:microsoft.com/office/officeart/2005/8/layout/vList2"/>
    <dgm:cxn modelId="{FC87DD71-C1AE-48CD-A6FB-711F08ABDFCC}" type="presParOf" srcId="{E9D59890-0BD7-4351-9FD9-FCB1E36091CD}" destId="{1453FFBC-D30D-4B63-9EFC-1C38826052A6}" srcOrd="4" destOrd="0" presId="urn:microsoft.com/office/officeart/2005/8/layout/vList2"/>
    <dgm:cxn modelId="{18B7799A-5370-40B0-9F37-36761F51544E}" type="presParOf" srcId="{E9D59890-0BD7-4351-9FD9-FCB1E36091CD}" destId="{FA1DC127-EDD3-43C6-A73C-A1B5B87A67E6}" srcOrd="5" destOrd="0" presId="urn:microsoft.com/office/officeart/2005/8/layout/vList2"/>
    <dgm:cxn modelId="{1D86FE0D-346B-4555-94AB-2E9DD646930C}" type="presParOf" srcId="{E9D59890-0BD7-4351-9FD9-FCB1E36091CD}" destId="{8CFA3884-A58F-4156-9BB7-C1A3885A89B6}" srcOrd="6" destOrd="0" presId="urn:microsoft.com/office/officeart/2005/8/layout/vList2"/>
    <dgm:cxn modelId="{6F8C2BBD-F99F-471B-8385-C5FAEC828909}" type="presParOf" srcId="{E9D59890-0BD7-4351-9FD9-FCB1E36091CD}" destId="{02072261-9B60-42EC-B386-41002044A709}" srcOrd="7" destOrd="0" presId="urn:microsoft.com/office/officeart/2005/8/layout/vList2"/>
    <dgm:cxn modelId="{36D9031A-E2B1-4A45-A2AB-C120EFA5C40F}" type="presParOf" srcId="{E9D59890-0BD7-4351-9FD9-FCB1E36091CD}" destId="{D9201F89-F114-4786-BA30-4AD589ACE646}" srcOrd="8" destOrd="0" presId="urn:microsoft.com/office/officeart/2005/8/layout/vList2"/>
    <dgm:cxn modelId="{EBC27093-A8A5-4FD6-BB29-05017E081C2C}" type="presParOf" srcId="{E9D59890-0BD7-4351-9FD9-FCB1E36091CD}" destId="{30818817-0256-4D67-8621-AB016449772E}" srcOrd="9" destOrd="0" presId="urn:microsoft.com/office/officeart/2005/8/layout/vList2"/>
    <dgm:cxn modelId="{21024E3B-C6CA-4D40-AF25-11D109281362}" type="presParOf" srcId="{E9D59890-0BD7-4351-9FD9-FCB1E36091CD}" destId="{BEB85C73-2DAD-4564-A8DA-BE5D62BCA538}" srcOrd="10" destOrd="0" presId="urn:microsoft.com/office/officeart/2005/8/layout/vList2"/>
    <dgm:cxn modelId="{138A243B-555E-43E7-9B9F-FD3E93298239}" type="presParOf" srcId="{E9D59890-0BD7-4351-9FD9-FCB1E36091CD}" destId="{3DC68DAF-135B-4C64-8C07-53C9849A9C48}" srcOrd="11" destOrd="0" presId="urn:microsoft.com/office/officeart/2005/8/layout/vList2"/>
    <dgm:cxn modelId="{B77518E7-5661-4EC2-88E6-AD924408DBF5}" type="presParOf" srcId="{E9D59890-0BD7-4351-9FD9-FCB1E36091CD}" destId="{234C819D-5A08-4CA6-964E-F997F6DCDA41}" srcOrd="12" destOrd="0" presId="urn:microsoft.com/office/officeart/2005/8/layout/vList2"/>
    <dgm:cxn modelId="{E51BC9E2-EBBC-4092-8549-0C7BE7BEE8A5}" type="presParOf" srcId="{E9D59890-0BD7-4351-9FD9-FCB1E36091CD}" destId="{39DCD76E-EF28-433F-833E-E7A59256FBFD}" srcOrd="13" destOrd="0" presId="urn:microsoft.com/office/officeart/2005/8/layout/vList2"/>
    <dgm:cxn modelId="{D4915676-2EB7-4822-A088-26EDCF6B8010}" type="presParOf" srcId="{E9D59890-0BD7-4351-9FD9-FCB1E36091CD}" destId="{1F333DDB-C653-4D97-9370-F1A360FF09D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631471-EA56-4E19-98F9-F2CB3BB92D52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34C2197-E204-4753-9469-C17F4E23DF0C}">
      <dgm:prSet phldrT="[Текст]"/>
      <dgm:spPr/>
      <dgm:t>
        <a:bodyPr/>
        <a:lstStyle/>
        <a:p>
          <a:r>
            <a:rPr lang="ru-RU" smtClean="0"/>
            <a:t>Рефлексивный</a:t>
          </a:r>
          <a:endParaRPr lang="ru-RU" dirty="0"/>
        </a:p>
      </dgm:t>
    </dgm:pt>
    <dgm:pt modelId="{7F93C2C6-C953-47E4-98C0-DD5E6B33E65A}" type="parTrans" cxnId="{AF3A26FF-4266-4BEB-A84B-0E56BB5C3066}">
      <dgm:prSet/>
      <dgm:spPr/>
      <dgm:t>
        <a:bodyPr/>
        <a:lstStyle/>
        <a:p>
          <a:endParaRPr lang="ru-RU"/>
        </a:p>
      </dgm:t>
    </dgm:pt>
    <dgm:pt modelId="{AFA848CC-9EBF-4A25-A0DA-D3F1C6C3FC4A}" type="sibTrans" cxnId="{AF3A26FF-4266-4BEB-A84B-0E56BB5C3066}">
      <dgm:prSet/>
      <dgm:spPr/>
      <dgm:t>
        <a:bodyPr/>
        <a:lstStyle/>
        <a:p>
          <a:endParaRPr lang="ru-RU"/>
        </a:p>
      </dgm:t>
    </dgm:pt>
    <dgm:pt modelId="{A8128DC1-C459-4E8D-8854-62388840B152}">
      <dgm:prSet phldrT="[Текст]"/>
      <dgm:spPr/>
      <dgm:t>
        <a:bodyPr/>
        <a:lstStyle/>
        <a:p>
          <a:r>
            <a:rPr lang="ru-RU" dirty="0" smtClean="0"/>
            <a:t>Соотнесение результатов с гипотезой и поставленной целью</a:t>
          </a:r>
          <a:endParaRPr lang="ru-RU" dirty="0"/>
        </a:p>
      </dgm:t>
    </dgm:pt>
    <dgm:pt modelId="{345EB889-0F31-4A76-8187-D82694DA813C}" type="parTrans" cxnId="{A3059358-85F5-4809-A896-630E3645C373}">
      <dgm:prSet/>
      <dgm:spPr/>
      <dgm:t>
        <a:bodyPr/>
        <a:lstStyle/>
        <a:p>
          <a:endParaRPr lang="ru-RU"/>
        </a:p>
      </dgm:t>
    </dgm:pt>
    <dgm:pt modelId="{3BB2489D-385D-4E3D-A28B-FB0DE5552EA6}" type="sibTrans" cxnId="{A3059358-85F5-4809-A896-630E3645C373}">
      <dgm:prSet/>
      <dgm:spPr/>
      <dgm:t>
        <a:bodyPr/>
        <a:lstStyle/>
        <a:p>
          <a:endParaRPr lang="ru-RU"/>
        </a:p>
      </dgm:t>
    </dgm:pt>
    <dgm:pt modelId="{917C73F8-856D-4FB4-B16C-92508F32DC82}">
      <dgm:prSet custT="1"/>
      <dgm:spPr/>
      <dgm:t>
        <a:bodyPr/>
        <a:lstStyle/>
        <a:p>
          <a:r>
            <a:rPr lang="ru-RU" sz="1400" smtClean="0"/>
            <a:t>Диагностико-прогностический</a:t>
          </a:r>
          <a:endParaRPr lang="ru-RU" sz="1400" dirty="0"/>
        </a:p>
      </dgm:t>
    </dgm:pt>
    <dgm:pt modelId="{434E8EDB-38C1-46E8-A9B9-B527EC04D06C}" type="parTrans" cxnId="{F7838B09-24F3-4C63-A330-E76E35BF1ECC}">
      <dgm:prSet/>
      <dgm:spPr/>
      <dgm:t>
        <a:bodyPr/>
        <a:lstStyle/>
        <a:p>
          <a:endParaRPr lang="ru-RU"/>
        </a:p>
      </dgm:t>
    </dgm:pt>
    <dgm:pt modelId="{9097877D-563B-4FA7-B971-105B8A3278D7}" type="sibTrans" cxnId="{F7838B09-24F3-4C63-A330-E76E35BF1ECC}">
      <dgm:prSet/>
      <dgm:spPr/>
      <dgm:t>
        <a:bodyPr/>
        <a:lstStyle/>
        <a:p>
          <a:endParaRPr lang="ru-RU"/>
        </a:p>
      </dgm:t>
    </dgm:pt>
    <dgm:pt modelId="{EFCAC560-EE06-4A22-BB37-5F6588FF9B91}">
      <dgm:prSet custT="1"/>
      <dgm:spPr/>
      <dgm:t>
        <a:bodyPr/>
        <a:lstStyle/>
        <a:p>
          <a:r>
            <a:rPr lang="ru-RU" sz="1400" smtClean="0"/>
            <a:t>Организационный</a:t>
          </a:r>
          <a:endParaRPr lang="ru-RU" sz="1400" dirty="0"/>
        </a:p>
      </dgm:t>
    </dgm:pt>
    <dgm:pt modelId="{0ABE77E0-E5F0-409C-A367-F543D0FC190A}" type="parTrans" cxnId="{2CDDD4DB-0EFF-41BF-A7D7-6950E3AE13D8}">
      <dgm:prSet/>
      <dgm:spPr/>
      <dgm:t>
        <a:bodyPr/>
        <a:lstStyle/>
        <a:p>
          <a:endParaRPr lang="ru-RU"/>
        </a:p>
      </dgm:t>
    </dgm:pt>
    <dgm:pt modelId="{1DF9B5AE-C4F0-4F7F-A9AA-8007C3D9F7BA}" type="sibTrans" cxnId="{2CDDD4DB-0EFF-41BF-A7D7-6950E3AE13D8}">
      <dgm:prSet/>
      <dgm:spPr/>
      <dgm:t>
        <a:bodyPr/>
        <a:lstStyle/>
        <a:p>
          <a:endParaRPr lang="ru-RU"/>
        </a:p>
      </dgm:t>
    </dgm:pt>
    <dgm:pt modelId="{67FB7B68-8336-48C1-A097-9B61A1EC0E99}">
      <dgm:prSet/>
      <dgm:spPr/>
      <dgm:t>
        <a:bodyPr/>
        <a:lstStyle/>
        <a:p>
          <a:r>
            <a:rPr lang="ru-RU" smtClean="0"/>
            <a:t>Поисково-экспериментальный</a:t>
          </a:r>
          <a:endParaRPr lang="ru-RU" dirty="0"/>
        </a:p>
      </dgm:t>
    </dgm:pt>
    <dgm:pt modelId="{BF355008-A2CE-4AC8-9EA4-928CF9AEDCFE}" type="parTrans" cxnId="{4F2C102A-671B-434F-9D14-51370C9DED5E}">
      <dgm:prSet/>
      <dgm:spPr/>
      <dgm:t>
        <a:bodyPr/>
        <a:lstStyle/>
        <a:p>
          <a:endParaRPr lang="ru-RU"/>
        </a:p>
      </dgm:t>
    </dgm:pt>
    <dgm:pt modelId="{179CE608-E942-4909-927D-D744643D89D1}" type="sibTrans" cxnId="{4F2C102A-671B-434F-9D14-51370C9DED5E}">
      <dgm:prSet/>
      <dgm:spPr/>
      <dgm:t>
        <a:bodyPr/>
        <a:lstStyle/>
        <a:p>
          <a:endParaRPr lang="ru-RU"/>
        </a:p>
      </dgm:t>
    </dgm:pt>
    <dgm:pt modelId="{371E6760-4B44-4B48-860D-211E054B79E8}">
      <dgm:prSet/>
      <dgm:spPr/>
      <dgm:t>
        <a:bodyPr/>
        <a:lstStyle/>
        <a:p>
          <a:r>
            <a:rPr lang="ru-RU" smtClean="0"/>
            <a:t>Обобщающий</a:t>
          </a:r>
          <a:endParaRPr lang="ru-RU" dirty="0"/>
        </a:p>
      </dgm:t>
    </dgm:pt>
    <dgm:pt modelId="{EE401281-9EFA-471C-BA45-86C3D9F829A7}" type="parTrans" cxnId="{CA2CDAD7-F95A-4C5C-92A8-14D0B3992C6B}">
      <dgm:prSet/>
      <dgm:spPr/>
      <dgm:t>
        <a:bodyPr/>
        <a:lstStyle/>
        <a:p>
          <a:endParaRPr lang="ru-RU"/>
        </a:p>
      </dgm:t>
    </dgm:pt>
    <dgm:pt modelId="{1E098531-5500-4EE1-A2FF-2BF21C50537B}" type="sibTrans" cxnId="{CA2CDAD7-F95A-4C5C-92A8-14D0B3992C6B}">
      <dgm:prSet/>
      <dgm:spPr/>
      <dgm:t>
        <a:bodyPr/>
        <a:lstStyle/>
        <a:p>
          <a:endParaRPr lang="ru-RU"/>
        </a:p>
      </dgm:t>
    </dgm:pt>
    <dgm:pt modelId="{3F819E82-5747-4386-959C-0F3677D46750}">
      <dgm:prSet custT="1"/>
      <dgm:spPr/>
      <dgm:t>
        <a:bodyPr/>
        <a:lstStyle/>
        <a:p>
          <a:r>
            <a:rPr lang="ru-RU" sz="1200" dirty="0" smtClean="0"/>
            <a:t>Мини-исследование коммуникативной компетентности  </a:t>
          </a:r>
          <a:r>
            <a:rPr lang="ru-RU" sz="1200" u="sng" dirty="0" smtClean="0">
              <a:hlinkClick xmlns:r="http://schemas.openxmlformats.org/officeDocument/2006/relationships" r:id="rId1" action="ppaction://hlinksldjump"/>
            </a:rPr>
            <a:t>обучающихся 1 класса</a:t>
          </a:r>
          <a:endParaRPr lang="ru-RU" sz="1200" dirty="0"/>
        </a:p>
      </dgm:t>
    </dgm:pt>
    <dgm:pt modelId="{9880C22D-A7DB-4CC8-848A-CDC8F1F406CE}" type="parTrans" cxnId="{C03DC771-20EF-4EAF-A927-113DD67D7C9F}">
      <dgm:prSet/>
      <dgm:spPr/>
      <dgm:t>
        <a:bodyPr/>
        <a:lstStyle/>
        <a:p>
          <a:endParaRPr lang="ru-RU"/>
        </a:p>
      </dgm:t>
    </dgm:pt>
    <dgm:pt modelId="{7BA292C7-074E-411B-9608-4006B93ABDA4}" type="sibTrans" cxnId="{C03DC771-20EF-4EAF-A927-113DD67D7C9F}">
      <dgm:prSet/>
      <dgm:spPr/>
      <dgm:t>
        <a:bodyPr/>
        <a:lstStyle/>
        <a:p>
          <a:endParaRPr lang="ru-RU"/>
        </a:p>
      </dgm:t>
    </dgm:pt>
    <dgm:pt modelId="{56A648E8-490D-41B9-9E5A-12CC2BBF8906}">
      <dgm:prSet custT="1"/>
      <dgm:spPr/>
      <dgm:t>
        <a:bodyPr/>
        <a:lstStyle/>
        <a:p>
          <a:r>
            <a:rPr lang="ru-RU" sz="1200" dirty="0" smtClean="0"/>
            <a:t>Выявление проблемы, выдвижение гипотезы решения проблемы </a:t>
          </a:r>
          <a:endParaRPr lang="ru-RU" sz="1200" dirty="0"/>
        </a:p>
      </dgm:t>
    </dgm:pt>
    <dgm:pt modelId="{FF04329A-0068-40D1-8455-819991EACC64}" type="parTrans" cxnId="{1E094ED8-874B-4533-BBB7-3FE3BF0EDF99}">
      <dgm:prSet/>
      <dgm:spPr/>
      <dgm:t>
        <a:bodyPr/>
        <a:lstStyle/>
        <a:p>
          <a:endParaRPr lang="ru-RU"/>
        </a:p>
      </dgm:t>
    </dgm:pt>
    <dgm:pt modelId="{E3F2C797-337B-4869-8ADC-9EA431123125}" type="sibTrans" cxnId="{1E094ED8-874B-4533-BBB7-3FE3BF0EDF99}">
      <dgm:prSet/>
      <dgm:spPr/>
      <dgm:t>
        <a:bodyPr/>
        <a:lstStyle/>
        <a:p>
          <a:endParaRPr lang="ru-RU"/>
        </a:p>
      </dgm:t>
    </dgm:pt>
    <dgm:pt modelId="{1A1091CB-5ADE-4AFD-875C-565245525937}">
      <dgm:prSet/>
      <dgm:spPr/>
      <dgm:t>
        <a:bodyPr/>
        <a:lstStyle/>
        <a:p>
          <a:r>
            <a:rPr lang="ru-RU" dirty="0" smtClean="0"/>
            <a:t>Моделирование системы работы, отбор  материала (банк заданий)</a:t>
          </a:r>
          <a:endParaRPr lang="ru-RU" dirty="0"/>
        </a:p>
      </dgm:t>
    </dgm:pt>
    <dgm:pt modelId="{CC9DF8EF-FAA1-4B1D-A9B2-A1752D2085C1}" type="parTrans" cxnId="{65EB485F-6CD8-451D-B7D7-4BB47FA086AB}">
      <dgm:prSet/>
      <dgm:spPr/>
      <dgm:t>
        <a:bodyPr/>
        <a:lstStyle/>
        <a:p>
          <a:endParaRPr lang="ru-RU"/>
        </a:p>
      </dgm:t>
    </dgm:pt>
    <dgm:pt modelId="{91D8EA24-62D9-46BA-B942-0DBF6731836D}" type="sibTrans" cxnId="{65EB485F-6CD8-451D-B7D7-4BB47FA086AB}">
      <dgm:prSet/>
      <dgm:spPr/>
      <dgm:t>
        <a:bodyPr/>
        <a:lstStyle/>
        <a:p>
          <a:endParaRPr lang="ru-RU"/>
        </a:p>
      </dgm:t>
    </dgm:pt>
    <dgm:pt modelId="{047D6ACB-A1FB-43ED-98BE-AB5FBD1E69A0}">
      <dgm:prSet/>
      <dgm:spPr/>
      <dgm:t>
        <a:bodyPr/>
        <a:lstStyle/>
        <a:p>
          <a:r>
            <a:rPr lang="ru-RU" dirty="0" smtClean="0"/>
            <a:t>Создание </a:t>
          </a:r>
          <a:r>
            <a:rPr lang="ru-RU" dirty="0" smtClean="0">
              <a:hlinkClick xmlns:r="http://schemas.openxmlformats.org/officeDocument/2006/relationships" r:id="rId2" action="ppaction://hlinksldjump"/>
            </a:rPr>
            <a:t>карты преемственности </a:t>
          </a:r>
          <a:r>
            <a:rPr lang="ru-RU" dirty="0" smtClean="0"/>
            <a:t>формирования коммуникативного компонента </a:t>
          </a:r>
          <a:endParaRPr lang="ru-RU" dirty="0"/>
        </a:p>
      </dgm:t>
    </dgm:pt>
    <dgm:pt modelId="{7AF714B4-611B-47C4-83CC-34096DDF0D59}" type="parTrans" cxnId="{D6D1403C-7C5B-4BD8-8E91-A9DDEF123003}">
      <dgm:prSet/>
      <dgm:spPr/>
      <dgm:t>
        <a:bodyPr/>
        <a:lstStyle/>
        <a:p>
          <a:endParaRPr lang="ru-RU"/>
        </a:p>
      </dgm:t>
    </dgm:pt>
    <dgm:pt modelId="{CC2FC568-78F7-438B-BDE2-B472301B5BB3}" type="sibTrans" cxnId="{D6D1403C-7C5B-4BD8-8E91-A9DDEF123003}">
      <dgm:prSet/>
      <dgm:spPr/>
      <dgm:t>
        <a:bodyPr/>
        <a:lstStyle/>
        <a:p>
          <a:endParaRPr lang="ru-RU"/>
        </a:p>
      </dgm:t>
    </dgm:pt>
    <dgm:pt modelId="{6B22BF8B-E346-4A42-9556-7E94CCC42CCF}">
      <dgm:prSet/>
      <dgm:spPr/>
      <dgm:t>
        <a:bodyPr/>
        <a:lstStyle/>
        <a:p>
          <a:r>
            <a:rPr lang="ru-RU" dirty="0" smtClean="0"/>
            <a:t>Апробация модели</a:t>
          </a:r>
          <a:endParaRPr lang="ru-RU" dirty="0"/>
        </a:p>
      </dgm:t>
    </dgm:pt>
    <dgm:pt modelId="{F5733CA0-2F6B-4961-9069-ED9F110E4647}" type="parTrans" cxnId="{328CD79A-8B94-40FF-A62B-6763A6E34C21}">
      <dgm:prSet/>
      <dgm:spPr/>
      <dgm:t>
        <a:bodyPr/>
        <a:lstStyle/>
        <a:p>
          <a:endParaRPr lang="ru-RU"/>
        </a:p>
      </dgm:t>
    </dgm:pt>
    <dgm:pt modelId="{9EF9756E-85DB-41FC-BCFB-CE86DB55E2AF}" type="sibTrans" cxnId="{328CD79A-8B94-40FF-A62B-6763A6E34C21}">
      <dgm:prSet/>
      <dgm:spPr/>
      <dgm:t>
        <a:bodyPr/>
        <a:lstStyle/>
        <a:p>
          <a:endParaRPr lang="ru-RU"/>
        </a:p>
      </dgm:t>
    </dgm:pt>
    <dgm:pt modelId="{CE2BC250-F0A5-45C4-8CD0-B4FCE29CD5D0}">
      <dgm:prSet/>
      <dgm:spPr/>
      <dgm:t>
        <a:bodyPr/>
        <a:lstStyle/>
        <a:p>
          <a:r>
            <a:rPr lang="ru-RU" smtClean="0"/>
            <a:t>Мониторинг процесса, промежуточных результатов; корректировка</a:t>
          </a:r>
          <a:endParaRPr lang="ru-RU" dirty="0"/>
        </a:p>
      </dgm:t>
    </dgm:pt>
    <dgm:pt modelId="{9CB0C1D5-0056-4D9B-B0A6-5DAC6371B59A}" type="parTrans" cxnId="{2009F8BE-274A-45B8-80D9-BCB3CD2B9546}">
      <dgm:prSet/>
      <dgm:spPr/>
      <dgm:t>
        <a:bodyPr/>
        <a:lstStyle/>
        <a:p>
          <a:endParaRPr lang="ru-RU"/>
        </a:p>
      </dgm:t>
    </dgm:pt>
    <dgm:pt modelId="{AF2F0EA8-3ED7-4756-BF1F-BD3695293798}" type="sibTrans" cxnId="{2009F8BE-274A-45B8-80D9-BCB3CD2B9546}">
      <dgm:prSet/>
      <dgm:spPr/>
      <dgm:t>
        <a:bodyPr/>
        <a:lstStyle/>
        <a:p>
          <a:endParaRPr lang="ru-RU"/>
        </a:p>
      </dgm:t>
    </dgm:pt>
    <dgm:pt modelId="{C45F69D4-F494-4622-B453-93C8895A4A49}">
      <dgm:prSet/>
      <dgm:spPr/>
      <dgm:t>
        <a:bodyPr/>
        <a:lstStyle/>
        <a:p>
          <a:r>
            <a:rPr lang="ru-RU" dirty="0" smtClean="0"/>
            <a:t>Оформление продуктов деятельности</a:t>
          </a:r>
          <a:endParaRPr lang="ru-RU" dirty="0"/>
        </a:p>
      </dgm:t>
    </dgm:pt>
    <dgm:pt modelId="{0AC501EC-4472-4719-975B-C7F81BA2553E}" type="parTrans" cxnId="{45AAB31C-6FAE-4390-9609-B8273C64B69B}">
      <dgm:prSet/>
      <dgm:spPr/>
    </dgm:pt>
    <dgm:pt modelId="{C36CD6BA-43AA-48FF-9A10-CD56E6CAC1ED}" type="sibTrans" cxnId="{45AAB31C-6FAE-4390-9609-B8273C64B69B}">
      <dgm:prSet/>
      <dgm:spPr/>
    </dgm:pt>
    <dgm:pt modelId="{78116D4E-F0EB-41FF-93AB-76BDC2AB2B68}">
      <dgm:prSet/>
      <dgm:spPr/>
      <dgm:t>
        <a:bodyPr/>
        <a:lstStyle/>
        <a:p>
          <a:r>
            <a:rPr lang="ru-RU" smtClean="0"/>
            <a:t>Итоговая диагностика коммуникативного компонента  УУД обучающихся 4 класса</a:t>
          </a:r>
          <a:endParaRPr lang="ru-RU" dirty="0"/>
        </a:p>
      </dgm:t>
    </dgm:pt>
    <dgm:pt modelId="{49BE2130-B349-4CB7-9064-693278A96517}" type="parTrans" cxnId="{C5BA6075-C45A-4D2F-AFC8-B14B937BFEE0}">
      <dgm:prSet/>
      <dgm:spPr/>
      <dgm:t>
        <a:bodyPr/>
        <a:lstStyle/>
        <a:p>
          <a:endParaRPr lang="ru-RU"/>
        </a:p>
      </dgm:t>
    </dgm:pt>
    <dgm:pt modelId="{1BC33269-E099-4BAC-BDFC-F9CA6395349A}" type="sibTrans" cxnId="{C5BA6075-C45A-4D2F-AFC8-B14B937BFEE0}">
      <dgm:prSet/>
      <dgm:spPr/>
      <dgm:t>
        <a:bodyPr/>
        <a:lstStyle/>
        <a:p>
          <a:endParaRPr lang="ru-RU"/>
        </a:p>
      </dgm:t>
    </dgm:pt>
    <dgm:pt modelId="{190A7CCB-AF67-4908-AC7D-1031CA9F0C25}">
      <dgm:prSet/>
      <dgm:spPr/>
      <dgm:t>
        <a:bodyPr/>
        <a:lstStyle/>
        <a:p>
          <a:r>
            <a:rPr lang="ru-RU" dirty="0" smtClean="0"/>
            <a:t>Оценка эффективности модели; трансляция практических достижений</a:t>
          </a:r>
          <a:endParaRPr lang="ru-RU" dirty="0"/>
        </a:p>
      </dgm:t>
    </dgm:pt>
    <dgm:pt modelId="{D35525AC-E70A-44E0-9E37-BF738ECB4DCC}" type="parTrans" cxnId="{99527E40-2AD9-4CF7-8561-974DA4F8ED1D}">
      <dgm:prSet/>
      <dgm:spPr/>
      <dgm:t>
        <a:bodyPr/>
        <a:lstStyle/>
        <a:p>
          <a:endParaRPr lang="ru-RU"/>
        </a:p>
      </dgm:t>
    </dgm:pt>
    <dgm:pt modelId="{BF4C4B83-0208-491D-A547-AA12006949B5}" type="sibTrans" cxnId="{99527E40-2AD9-4CF7-8561-974DA4F8ED1D}">
      <dgm:prSet/>
      <dgm:spPr/>
      <dgm:t>
        <a:bodyPr/>
        <a:lstStyle/>
        <a:p>
          <a:endParaRPr lang="ru-RU"/>
        </a:p>
      </dgm:t>
    </dgm:pt>
    <dgm:pt modelId="{B57D2E5C-E9B2-4CFC-907B-364D3318BE85}" type="pres">
      <dgm:prSet presAssocID="{73631471-EA56-4E19-98F9-F2CB3BB92D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7D4E36-8908-4554-8165-78B4ACE9E48B}" type="pres">
      <dgm:prSet presAssocID="{917C73F8-856D-4FB4-B16C-92508F32DC82}" presName="linNode" presStyleCnt="0"/>
      <dgm:spPr/>
    </dgm:pt>
    <dgm:pt modelId="{0B077F98-E55E-4FED-8A09-617E2A41B093}" type="pres">
      <dgm:prSet presAssocID="{917C73F8-856D-4FB4-B16C-92508F32DC82}" presName="parentText" presStyleLbl="node1" presStyleIdx="0" presStyleCnt="5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89996-AF4D-45C5-BF8C-E652FD983A6B}" type="pres">
      <dgm:prSet presAssocID="{917C73F8-856D-4FB4-B16C-92508F32DC82}" presName="descendantText" presStyleLbl="alignAccFollowNode1" presStyleIdx="0" presStyleCnt="5" custScaleX="189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8DDBF-478A-4728-AAA3-E106874379AB}" type="pres">
      <dgm:prSet presAssocID="{9097877D-563B-4FA7-B971-105B8A3278D7}" presName="sp" presStyleCnt="0"/>
      <dgm:spPr/>
    </dgm:pt>
    <dgm:pt modelId="{58FD4548-9F68-428E-B08F-165D8006E3F8}" type="pres">
      <dgm:prSet presAssocID="{EFCAC560-EE06-4A22-BB37-5F6588FF9B91}" presName="linNode" presStyleCnt="0"/>
      <dgm:spPr/>
    </dgm:pt>
    <dgm:pt modelId="{BA87A580-0180-4E48-8321-37EACEFFE774}" type="pres">
      <dgm:prSet presAssocID="{EFCAC560-EE06-4A22-BB37-5F6588FF9B91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441BA5-A477-458B-A92A-196A7335562C}" type="pres">
      <dgm:prSet presAssocID="{EFCAC560-EE06-4A22-BB37-5F6588FF9B91}" presName="descendantText" presStyleLbl="alignAccFollowNode1" presStyleIdx="1" presStyleCnt="5" custScaleX="181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ABFA3-34AA-4275-9711-B6D721433694}" type="pres">
      <dgm:prSet presAssocID="{1DF9B5AE-C4F0-4F7F-A9AA-8007C3D9F7BA}" presName="sp" presStyleCnt="0"/>
      <dgm:spPr/>
    </dgm:pt>
    <dgm:pt modelId="{566F462C-A981-458A-988F-1F635A2DBC12}" type="pres">
      <dgm:prSet presAssocID="{67FB7B68-8336-48C1-A097-9B61A1EC0E99}" presName="linNode" presStyleCnt="0"/>
      <dgm:spPr/>
    </dgm:pt>
    <dgm:pt modelId="{8242289A-C73E-415D-85DE-C2160DE12705}" type="pres">
      <dgm:prSet presAssocID="{67FB7B68-8336-48C1-A097-9B61A1EC0E9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A329B-0EEB-4041-8D26-465147E2FC64}" type="pres">
      <dgm:prSet presAssocID="{67FB7B68-8336-48C1-A097-9B61A1EC0E99}" presName="descendantText" presStyleLbl="alignAccFollowNode1" presStyleIdx="2" presStyleCnt="5" custScaleX="181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ECCE9-F161-4A69-83EF-04A4B207F672}" type="pres">
      <dgm:prSet presAssocID="{179CE608-E942-4909-927D-D744643D89D1}" presName="sp" presStyleCnt="0"/>
      <dgm:spPr/>
    </dgm:pt>
    <dgm:pt modelId="{3FD651BB-88A5-4FC3-8B8D-8112313599AB}" type="pres">
      <dgm:prSet presAssocID="{371E6760-4B44-4B48-860D-211E054B79E8}" presName="linNode" presStyleCnt="0"/>
      <dgm:spPr/>
    </dgm:pt>
    <dgm:pt modelId="{13849E1D-F3DB-47A4-8CE1-7A0A6AC3F85E}" type="pres">
      <dgm:prSet presAssocID="{371E6760-4B44-4B48-860D-211E054B79E8}" presName="parentText" presStyleLbl="node1" presStyleIdx="3" presStyleCnt="5" custScaleX="1110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B8BA7-A16B-4157-ABBB-28203FE30C05}" type="pres">
      <dgm:prSet presAssocID="{371E6760-4B44-4B48-860D-211E054B79E8}" presName="descendantText" presStyleLbl="alignAccFollowNode1" presStyleIdx="3" presStyleCnt="5" custScaleX="209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F6724-EC3E-4BBF-A337-31CBD83C70C2}" type="pres">
      <dgm:prSet presAssocID="{1E098531-5500-4EE1-A2FF-2BF21C50537B}" presName="sp" presStyleCnt="0"/>
      <dgm:spPr/>
    </dgm:pt>
    <dgm:pt modelId="{6C4F6040-E60B-4432-B60F-07D1EE33E007}" type="pres">
      <dgm:prSet presAssocID="{334C2197-E204-4753-9469-C17F4E23DF0C}" presName="linNode" presStyleCnt="0"/>
      <dgm:spPr/>
    </dgm:pt>
    <dgm:pt modelId="{E89F4F43-AFFC-4A09-BA19-59F8D0C8A230}" type="pres">
      <dgm:prSet presAssocID="{334C2197-E204-4753-9469-C17F4E23DF0C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1F02-D229-4D9C-963E-4374116B9893}" type="pres">
      <dgm:prSet presAssocID="{334C2197-E204-4753-9469-C17F4E23DF0C}" presName="descendantText" presStyleLbl="alignAccFollowNode1" presStyleIdx="4" presStyleCnt="5" custScaleX="1894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4A655A-1FF5-4C51-912B-BF01C116331F}" type="presOf" srcId="{190A7CCB-AF67-4908-AC7D-1031CA9F0C25}" destId="{18031F02-D229-4D9C-963E-4374116B9893}" srcOrd="0" destOrd="1" presId="urn:microsoft.com/office/officeart/2005/8/layout/vList5"/>
    <dgm:cxn modelId="{D91810F6-77FE-48C5-8368-9612DFA4A554}" type="presOf" srcId="{1A1091CB-5ADE-4AFD-875C-565245525937}" destId="{F0441BA5-A477-458B-A92A-196A7335562C}" srcOrd="0" destOrd="0" presId="urn:microsoft.com/office/officeart/2005/8/layout/vList5"/>
    <dgm:cxn modelId="{7504ED80-EE01-45C4-90FE-12B79E4325B3}" type="presOf" srcId="{A8128DC1-C459-4E8D-8854-62388840B152}" destId="{18031F02-D229-4D9C-963E-4374116B9893}" srcOrd="0" destOrd="0" presId="urn:microsoft.com/office/officeart/2005/8/layout/vList5"/>
    <dgm:cxn modelId="{D6CD63A1-D5ED-4357-A06B-EE7D42921D11}" type="presOf" srcId="{73631471-EA56-4E19-98F9-F2CB3BB92D52}" destId="{B57D2E5C-E9B2-4CFC-907B-364D3318BE85}" srcOrd="0" destOrd="0" presId="urn:microsoft.com/office/officeart/2005/8/layout/vList5"/>
    <dgm:cxn modelId="{65EB485F-6CD8-451D-B7D7-4BB47FA086AB}" srcId="{EFCAC560-EE06-4A22-BB37-5F6588FF9B91}" destId="{1A1091CB-5ADE-4AFD-875C-565245525937}" srcOrd="0" destOrd="0" parTransId="{CC9DF8EF-FAA1-4B1D-A9B2-A1752D2085C1}" sibTransId="{91D8EA24-62D9-46BA-B942-0DBF6731836D}"/>
    <dgm:cxn modelId="{AF3A26FF-4266-4BEB-A84B-0E56BB5C3066}" srcId="{73631471-EA56-4E19-98F9-F2CB3BB92D52}" destId="{334C2197-E204-4753-9469-C17F4E23DF0C}" srcOrd="4" destOrd="0" parTransId="{7F93C2C6-C953-47E4-98C0-DD5E6B33E65A}" sibTransId="{AFA848CC-9EBF-4A25-A0DA-D3F1C6C3FC4A}"/>
    <dgm:cxn modelId="{D4D64EF8-402B-44F0-9D36-4447D9202CEB}" type="presOf" srcId="{6B22BF8B-E346-4A42-9556-7E94CCC42CCF}" destId="{D72A329B-0EEB-4041-8D26-465147E2FC64}" srcOrd="0" destOrd="0" presId="urn:microsoft.com/office/officeart/2005/8/layout/vList5"/>
    <dgm:cxn modelId="{2009F8BE-274A-45B8-80D9-BCB3CD2B9546}" srcId="{67FB7B68-8336-48C1-A097-9B61A1EC0E99}" destId="{CE2BC250-F0A5-45C4-8CD0-B4FCE29CD5D0}" srcOrd="1" destOrd="0" parTransId="{9CB0C1D5-0056-4D9B-B0A6-5DAC6371B59A}" sibTransId="{AF2F0EA8-3ED7-4756-BF1F-BD3695293798}"/>
    <dgm:cxn modelId="{4F2C102A-671B-434F-9D14-51370C9DED5E}" srcId="{73631471-EA56-4E19-98F9-F2CB3BB92D52}" destId="{67FB7B68-8336-48C1-A097-9B61A1EC0E99}" srcOrd="2" destOrd="0" parTransId="{BF355008-A2CE-4AC8-9EA4-928CF9AEDCFE}" sibTransId="{179CE608-E942-4909-927D-D744643D89D1}"/>
    <dgm:cxn modelId="{328CD79A-8B94-40FF-A62B-6763A6E34C21}" srcId="{67FB7B68-8336-48C1-A097-9B61A1EC0E99}" destId="{6B22BF8B-E346-4A42-9556-7E94CCC42CCF}" srcOrd="0" destOrd="0" parTransId="{F5733CA0-2F6B-4961-9069-ED9F110E4647}" sibTransId="{9EF9756E-85DB-41FC-BCFB-CE86DB55E2AF}"/>
    <dgm:cxn modelId="{08328FBB-3641-4270-A80D-267C2B48F799}" type="presOf" srcId="{67FB7B68-8336-48C1-A097-9B61A1EC0E99}" destId="{8242289A-C73E-415D-85DE-C2160DE12705}" srcOrd="0" destOrd="0" presId="urn:microsoft.com/office/officeart/2005/8/layout/vList5"/>
    <dgm:cxn modelId="{BDA9598A-2CA2-41EB-A737-5A06C90A4E44}" type="presOf" srcId="{047D6ACB-A1FB-43ED-98BE-AB5FBD1E69A0}" destId="{F0441BA5-A477-458B-A92A-196A7335562C}" srcOrd="0" destOrd="1" presId="urn:microsoft.com/office/officeart/2005/8/layout/vList5"/>
    <dgm:cxn modelId="{C5BA6075-C45A-4D2F-AFC8-B14B937BFEE0}" srcId="{371E6760-4B44-4B48-860D-211E054B79E8}" destId="{78116D4E-F0EB-41FF-93AB-76BDC2AB2B68}" srcOrd="1" destOrd="0" parTransId="{49BE2130-B349-4CB7-9064-693278A96517}" sibTransId="{1BC33269-E099-4BAC-BDFC-F9CA6395349A}"/>
    <dgm:cxn modelId="{6FD2F443-154B-4EEE-B2D6-4C3F6ABB5CA3}" type="presOf" srcId="{3F819E82-5747-4386-959C-0F3677D46750}" destId="{74889996-AF4D-45C5-BF8C-E652FD983A6B}" srcOrd="0" destOrd="0" presId="urn:microsoft.com/office/officeart/2005/8/layout/vList5"/>
    <dgm:cxn modelId="{3E946452-ADBD-4032-8B32-B75F970F43BE}" type="presOf" srcId="{56A648E8-490D-41B9-9E5A-12CC2BBF8906}" destId="{74889996-AF4D-45C5-BF8C-E652FD983A6B}" srcOrd="0" destOrd="1" presId="urn:microsoft.com/office/officeart/2005/8/layout/vList5"/>
    <dgm:cxn modelId="{99527E40-2AD9-4CF7-8561-974DA4F8ED1D}" srcId="{334C2197-E204-4753-9469-C17F4E23DF0C}" destId="{190A7CCB-AF67-4908-AC7D-1031CA9F0C25}" srcOrd="1" destOrd="0" parTransId="{D35525AC-E70A-44E0-9E37-BF738ECB4DCC}" sibTransId="{BF4C4B83-0208-491D-A547-AA12006949B5}"/>
    <dgm:cxn modelId="{9504FD4C-4DB8-4412-9366-A5059DBD5C2B}" type="presOf" srcId="{78116D4E-F0EB-41FF-93AB-76BDC2AB2B68}" destId="{3B2B8BA7-A16B-4157-ABBB-28203FE30C05}" srcOrd="0" destOrd="1" presId="urn:microsoft.com/office/officeart/2005/8/layout/vList5"/>
    <dgm:cxn modelId="{D6D1403C-7C5B-4BD8-8E91-A9DDEF123003}" srcId="{EFCAC560-EE06-4A22-BB37-5F6588FF9B91}" destId="{047D6ACB-A1FB-43ED-98BE-AB5FBD1E69A0}" srcOrd="1" destOrd="0" parTransId="{7AF714B4-611B-47C4-83CC-34096DDF0D59}" sibTransId="{CC2FC568-78F7-438B-BDE2-B472301B5BB3}"/>
    <dgm:cxn modelId="{45AAB31C-6FAE-4390-9609-B8273C64B69B}" srcId="{371E6760-4B44-4B48-860D-211E054B79E8}" destId="{C45F69D4-F494-4622-B453-93C8895A4A49}" srcOrd="0" destOrd="0" parTransId="{0AC501EC-4472-4719-975B-C7F81BA2553E}" sibTransId="{C36CD6BA-43AA-48FF-9A10-CD56E6CAC1ED}"/>
    <dgm:cxn modelId="{CA2CDAD7-F95A-4C5C-92A8-14D0B3992C6B}" srcId="{73631471-EA56-4E19-98F9-F2CB3BB92D52}" destId="{371E6760-4B44-4B48-860D-211E054B79E8}" srcOrd="3" destOrd="0" parTransId="{EE401281-9EFA-471C-BA45-86C3D9F829A7}" sibTransId="{1E098531-5500-4EE1-A2FF-2BF21C50537B}"/>
    <dgm:cxn modelId="{D2284647-41B0-4E9D-AA2E-BC8892873DA7}" type="presOf" srcId="{371E6760-4B44-4B48-860D-211E054B79E8}" destId="{13849E1D-F3DB-47A4-8CE1-7A0A6AC3F85E}" srcOrd="0" destOrd="0" presId="urn:microsoft.com/office/officeart/2005/8/layout/vList5"/>
    <dgm:cxn modelId="{8A9F30D7-5085-4AC9-84A0-A1F447BE955E}" type="presOf" srcId="{917C73F8-856D-4FB4-B16C-92508F32DC82}" destId="{0B077F98-E55E-4FED-8A09-617E2A41B093}" srcOrd="0" destOrd="0" presId="urn:microsoft.com/office/officeart/2005/8/layout/vList5"/>
    <dgm:cxn modelId="{C03DC771-20EF-4EAF-A927-113DD67D7C9F}" srcId="{917C73F8-856D-4FB4-B16C-92508F32DC82}" destId="{3F819E82-5747-4386-959C-0F3677D46750}" srcOrd="0" destOrd="0" parTransId="{9880C22D-A7DB-4CC8-848A-CDC8F1F406CE}" sibTransId="{7BA292C7-074E-411B-9608-4006B93ABDA4}"/>
    <dgm:cxn modelId="{1450A5D8-B381-4750-803C-0D38D820C3FF}" type="presOf" srcId="{CE2BC250-F0A5-45C4-8CD0-B4FCE29CD5D0}" destId="{D72A329B-0EEB-4041-8D26-465147E2FC64}" srcOrd="0" destOrd="1" presId="urn:microsoft.com/office/officeart/2005/8/layout/vList5"/>
    <dgm:cxn modelId="{24605096-94AA-44D2-AFB0-59F154A0B94C}" type="presOf" srcId="{334C2197-E204-4753-9469-C17F4E23DF0C}" destId="{E89F4F43-AFFC-4A09-BA19-59F8D0C8A230}" srcOrd="0" destOrd="0" presId="urn:microsoft.com/office/officeart/2005/8/layout/vList5"/>
    <dgm:cxn modelId="{1E094ED8-874B-4533-BBB7-3FE3BF0EDF99}" srcId="{917C73F8-856D-4FB4-B16C-92508F32DC82}" destId="{56A648E8-490D-41B9-9E5A-12CC2BBF8906}" srcOrd="1" destOrd="0" parTransId="{FF04329A-0068-40D1-8455-819991EACC64}" sibTransId="{E3F2C797-337B-4869-8ADC-9EA431123125}"/>
    <dgm:cxn modelId="{A3059358-85F5-4809-A896-630E3645C373}" srcId="{334C2197-E204-4753-9469-C17F4E23DF0C}" destId="{A8128DC1-C459-4E8D-8854-62388840B152}" srcOrd="0" destOrd="0" parTransId="{345EB889-0F31-4A76-8187-D82694DA813C}" sibTransId="{3BB2489D-385D-4E3D-A28B-FB0DE5552EA6}"/>
    <dgm:cxn modelId="{F7838B09-24F3-4C63-A330-E76E35BF1ECC}" srcId="{73631471-EA56-4E19-98F9-F2CB3BB92D52}" destId="{917C73F8-856D-4FB4-B16C-92508F32DC82}" srcOrd="0" destOrd="0" parTransId="{434E8EDB-38C1-46E8-A9B9-B527EC04D06C}" sibTransId="{9097877D-563B-4FA7-B971-105B8A3278D7}"/>
    <dgm:cxn modelId="{F40D2FF5-D485-4F6F-815C-73C8AEAE2851}" type="presOf" srcId="{EFCAC560-EE06-4A22-BB37-5F6588FF9B91}" destId="{BA87A580-0180-4E48-8321-37EACEFFE774}" srcOrd="0" destOrd="0" presId="urn:microsoft.com/office/officeart/2005/8/layout/vList5"/>
    <dgm:cxn modelId="{2CDDD4DB-0EFF-41BF-A7D7-6950E3AE13D8}" srcId="{73631471-EA56-4E19-98F9-F2CB3BB92D52}" destId="{EFCAC560-EE06-4A22-BB37-5F6588FF9B91}" srcOrd="1" destOrd="0" parTransId="{0ABE77E0-E5F0-409C-A367-F543D0FC190A}" sibTransId="{1DF9B5AE-C4F0-4F7F-A9AA-8007C3D9F7BA}"/>
    <dgm:cxn modelId="{A19E9C53-D030-4F64-B72F-37FC8759A31A}" type="presOf" srcId="{C45F69D4-F494-4622-B453-93C8895A4A49}" destId="{3B2B8BA7-A16B-4157-ABBB-28203FE30C05}" srcOrd="0" destOrd="0" presId="urn:microsoft.com/office/officeart/2005/8/layout/vList5"/>
    <dgm:cxn modelId="{5753327F-1D77-449E-8C11-FA30E803162C}" type="presParOf" srcId="{B57D2E5C-E9B2-4CFC-907B-364D3318BE85}" destId="{B17D4E36-8908-4554-8165-78B4ACE9E48B}" srcOrd="0" destOrd="0" presId="urn:microsoft.com/office/officeart/2005/8/layout/vList5"/>
    <dgm:cxn modelId="{E17637D5-23DB-42E1-9170-80441F7AB21C}" type="presParOf" srcId="{B17D4E36-8908-4554-8165-78B4ACE9E48B}" destId="{0B077F98-E55E-4FED-8A09-617E2A41B093}" srcOrd="0" destOrd="0" presId="urn:microsoft.com/office/officeart/2005/8/layout/vList5"/>
    <dgm:cxn modelId="{52D6D40C-28B9-4E38-B7C0-323AC2E15126}" type="presParOf" srcId="{B17D4E36-8908-4554-8165-78B4ACE9E48B}" destId="{74889996-AF4D-45C5-BF8C-E652FD983A6B}" srcOrd="1" destOrd="0" presId="urn:microsoft.com/office/officeart/2005/8/layout/vList5"/>
    <dgm:cxn modelId="{3CE36893-2B5F-4EB8-A7C5-984A949F05B2}" type="presParOf" srcId="{B57D2E5C-E9B2-4CFC-907B-364D3318BE85}" destId="{D268DDBF-478A-4728-AAA3-E106874379AB}" srcOrd="1" destOrd="0" presId="urn:microsoft.com/office/officeart/2005/8/layout/vList5"/>
    <dgm:cxn modelId="{E8AEF72B-6CB3-4490-8FCB-CB96E78242AD}" type="presParOf" srcId="{B57D2E5C-E9B2-4CFC-907B-364D3318BE85}" destId="{58FD4548-9F68-428E-B08F-165D8006E3F8}" srcOrd="2" destOrd="0" presId="urn:microsoft.com/office/officeart/2005/8/layout/vList5"/>
    <dgm:cxn modelId="{980F7727-BB03-498A-BA5E-C52300951337}" type="presParOf" srcId="{58FD4548-9F68-428E-B08F-165D8006E3F8}" destId="{BA87A580-0180-4E48-8321-37EACEFFE774}" srcOrd="0" destOrd="0" presId="urn:microsoft.com/office/officeart/2005/8/layout/vList5"/>
    <dgm:cxn modelId="{E03A2BD3-1BFE-4891-AB55-3FCBE0ED514C}" type="presParOf" srcId="{58FD4548-9F68-428E-B08F-165D8006E3F8}" destId="{F0441BA5-A477-458B-A92A-196A7335562C}" srcOrd="1" destOrd="0" presId="urn:microsoft.com/office/officeart/2005/8/layout/vList5"/>
    <dgm:cxn modelId="{CEBA0598-EB38-4993-B98F-2C248876CB7E}" type="presParOf" srcId="{B57D2E5C-E9B2-4CFC-907B-364D3318BE85}" destId="{72DABFA3-34AA-4275-9711-B6D721433694}" srcOrd="3" destOrd="0" presId="urn:microsoft.com/office/officeart/2005/8/layout/vList5"/>
    <dgm:cxn modelId="{D2282B6A-5405-4938-A4ED-3BDDF364BFD9}" type="presParOf" srcId="{B57D2E5C-E9B2-4CFC-907B-364D3318BE85}" destId="{566F462C-A981-458A-988F-1F635A2DBC12}" srcOrd="4" destOrd="0" presId="urn:microsoft.com/office/officeart/2005/8/layout/vList5"/>
    <dgm:cxn modelId="{CF462DFC-2D19-47C1-948B-8E060F96551E}" type="presParOf" srcId="{566F462C-A981-458A-988F-1F635A2DBC12}" destId="{8242289A-C73E-415D-85DE-C2160DE12705}" srcOrd="0" destOrd="0" presId="urn:microsoft.com/office/officeart/2005/8/layout/vList5"/>
    <dgm:cxn modelId="{1B9267EF-694E-423E-8BA2-C8EC6591EF2E}" type="presParOf" srcId="{566F462C-A981-458A-988F-1F635A2DBC12}" destId="{D72A329B-0EEB-4041-8D26-465147E2FC64}" srcOrd="1" destOrd="0" presId="urn:microsoft.com/office/officeart/2005/8/layout/vList5"/>
    <dgm:cxn modelId="{6EE8C727-6002-4988-8AB4-F436D3F2C7FF}" type="presParOf" srcId="{B57D2E5C-E9B2-4CFC-907B-364D3318BE85}" destId="{110ECCE9-F161-4A69-83EF-04A4B207F672}" srcOrd="5" destOrd="0" presId="urn:microsoft.com/office/officeart/2005/8/layout/vList5"/>
    <dgm:cxn modelId="{F9153C1D-2DBD-4F1A-A3FB-4D406DE1B56A}" type="presParOf" srcId="{B57D2E5C-E9B2-4CFC-907B-364D3318BE85}" destId="{3FD651BB-88A5-4FC3-8B8D-8112313599AB}" srcOrd="6" destOrd="0" presId="urn:microsoft.com/office/officeart/2005/8/layout/vList5"/>
    <dgm:cxn modelId="{19C054A5-05F5-463E-9DE6-4299EB9497EB}" type="presParOf" srcId="{3FD651BB-88A5-4FC3-8B8D-8112313599AB}" destId="{13849E1D-F3DB-47A4-8CE1-7A0A6AC3F85E}" srcOrd="0" destOrd="0" presId="urn:microsoft.com/office/officeart/2005/8/layout/vList5"/>
    <dgm:cxn modelId="{97716856-0968-424F-B0C9-934AB98D78CD}" type="presParOf" srcId="{3FD651BB-88A5-4FC3-8B8D-8112313599AB}" destId="{3B2B8BA7-A16B-4157-ABBB-28203FE30C05}" srcOrd="1" destOrd="0" presId="urn:microsoft.com/office/officeart/2005/8/layout/vList5"/>
    <dgm:cxn modelId="{C1252DAA-0A34-4720-82C2-1E466F0F3171}" type="presParOf" srcId="{B57D2E5C-E9B2-4CFC-907B-364D3318BE85}" destId="{F02F6724-EC3E-4BBF-A337-31CBD83C70C2}" srcOrd="7" destOrd="0" presId="urn:microsoft.com/office/officeart/2005/8/layout/vList5"/>
    <dgm:cxn modelId="{7AA031D8-EBEB-47ED-8C39-C56DE0361D51}" type="presParOf" srcId="{B57D2E5C-E9B2-4CFC-907B-364D3318BE85}" destId="{6C4F6040-E60B-4432-B60F-07D1EE33E007}" srcOrd="8" destOrd="0" presId="urn:microsoft.com/office/officeart/2005/8/layout/vList5"/>
    <dgm:cxn modelId="{BD37216D-3DDA-4BCE-A103-AE977E29B593}" type="presParOf" srcId="{6C4F6040-E60B-4432-B60F-07D1EE33E007}" destId="{E89F4F43-AFFC-4A09-BA19-59F8D0C8A230}" srcOrd="0" destOrd="0" presId="urn:microsoft.com/office/officeart/2005/8/layout/vList5"/>
    <dgm:cxn modelId="{405342F3-4255-48D9-B5C3-08E6C6266C91}" type="presParOf" srcId="{6C4F6040-E60B-4432-B60F-07D1EE33E007}" destId="{18031F02-D229-4D9C-963E-4374116B989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3342B9-9555-460B-8965-E144B3A225D4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C5B9DB5-70CE-48BF-A91D-000C5294A118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u="sng" smtClean="0"/>
            <a:t>Прикладной   </a:t>
          </a:r>
          <a:r>
            <a:rPr lang="ru-RU" b="1" u="sng" smtClean="0"/>
            <a:t>К</a:t>
          </a:r>
          <a:endParaRPr lang="ru-RU" dirty="0"/>
        </a:p>
      </dgm:t>
    </dgm:pt>
    <dgm:pt modelId="{23FAF945-2CD8-46E6-8921-1F9A69413DC1}" type="parTrans" cxnId="{52D86426-7996-4BDF-A064-2FB95CD6903B}">
      <dgm:prSet/>
      <dgm:spPr/>
      <dgm:t>
        <a:bodyPr/>
        <a:lstStyle/>
        <a:p>
          <a:endParaRPr lang="ru-RU"/>
        </a:p>
      </dgm:t>
    </dgm:pt>
    <dgm:pt modelId="{BEFCF345-0BE8-48EE-9A89-5151B5B46B0B}" type="sibTrans" cxnId="{52D86426-7996-4BDF-A064-2FB95CD6903B}">
      <dgm:prSet/>
      <dgm:spPr/>
      <dgm:t>
        <a:bodyPr/>
        <a:lstStyle/>
        <a:p>
          <a:endParaRPr lang="ru-RU"/>
        </a:p>
      </dgm:t>
    </dgm:pt>
    <dgm:pt modelId="{9ADF124D-4990-4F39-AB41-89CA2012D59D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dirty="0" smtClean="0"/>
            <a:t>Прикладные знания по предмету</a:t>
          </a:r>
          <a:endParaRPr lang="ru-RU" dirty="0"/>
        </a:p>
      </dgm:t>
    </dgm:pt>
    <dgm:pt modelId="{A9A6777D-5735-4B27-A2FF-CC5FB5EC3791}" type="parTrans" cxnId="{88716443-3942-4F0E-8234-84A6E270AE88}">
      <dgm:prSet/>
      <dgm:spPr/>
      <dgm:t>
        <a:bodyPr/>
        <a:lstStyle/>
        <a:p>
          <a:endParaRPr lang="ru-RU"/>
        </a:p>
      </dgm:t>
    </dgm:pt>
    <dgm:pt modelId="{EF2CF971-3AC3-4143-A7D0-50E7492DE3BD}" type="sibTrans" cxnId="{88716443-3942-4F0E-8234-84A6E270AE88}">
      <dgm:prSet/>
      <dgm:spPr/>
      <dgm:t>
        <a:bodyPr/>
        <a:lstStyle/>
        <a:p>
          <a:endParaRPr lang="ru-RU"/>
        </a:p>
      </dgm:t>
    </dgm:pt>
    <dgm:pt modelId="{9168F569-652F-4EEE-8876-DEB7814C4729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u="sng" smtClean="0"/>
            <a:t>Исследовательский   </a:t>
          </a:r>
          <a:r>
            <a:rPr lang="ru-RU" b="1" u="sng" smtClean="0"/>
            <a:t>К</a:t>
          </a:r>
          <a:endParaRPr lang="ru-RU" dirty="0"/>
        </a:p>
      </dgm:t>
    </dgm:pt>
    <dgm:pt modelId="{2FF1CEFD-A75E-4F73-BDE2-195958BBF6FA}" type="parTrans" cxnId="{61A15C2E-3522-46A5-B58F-5007CF3538E0}">
      <dgm:prSet/>
      <dgm:spPr/>
      <dgm:t>
        <a:bodyPr/>
        <a:lstStyle/>
        <a:p>
          <a:endParaRPr lang="ru-RU"/>
        </a:p>
      </dgm:t>
    </dgm:pt>
    <dgm:pt modelId="{BD71A1D4-1BA7-426F-80D2-9ECF33B0C12F}" type="sibTrans" cxnId="{61A15C2E-3522-46A5-B58F-5007CF3538E0}">
      <dgm:prSet/>
      <dgm:spPr/>
      <dgm:t>
        <a:bodyPr/>
        <a:lstStyle/>
        <a:p>
          <a:endParaRPr lang="ru-RU"/>
        </a:p>
      </dgm:t>
    </dgm:pt>
    <dgm:pt modelId="{F1CE5476-2B1C-4E60-AD04-CC60FA486845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Постановка вопроса</a:t>
          </a:r>
          <a:endParaRPr lang="ru-RU" dirty="0"/>
        </a:p>
      </dgm:t>
    </dgm:pt>
    <dgm:pt modelId="{B8306282-BE73-4608-A911-F764FEB20B99}" type="parTrans" cxnId="{E0196D78-01E4-47B2-B71A-BDF78B9C3ADE}">
      <dgm:prSet/>
      <dgm:spPr/>
      <dgm:t>
        <a:bodyPr/>
        <a:lstStyle/>
        <a:p>
          <a:endParaRPr lang="ru-RU"/>
        </a:p>
      </dgm:t>
    </dgm:pt>
    <dgm:pt modelId="{C41432C8-F1A4-4ECA-BF4A-1B090BBD852C}" type="sibTrans" cxnId="{E0196D78-01E4-47B2-B71A-BDF78B9C3ADE}">
      <dgm:prSet/>
      <dgm:spPr/>
      <dgm:t>
        <a:bodyPr/>
        <a:lstStyle/>
        <a:p>
          <a:endParaRPr lang="ru-RU"/>
        </a:p>
      </dgm:t>
    </dgm:pt>
    <dgm:pt modelId="{19535AA0-404F-4212-B4AA-E7388D215DE5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u="sng" smtClean="0"/>
            <a:t>Социально-коммуникативный  </a:t>
          </a:r>
          <a:r>
            <a:rPr lang="ru-RU" b="1" u="sng" smtClean="0"/>
            <a:t>К</a:t>
          </a:r>
          <a:endParaRPr lang="ru-RU" dirty="0"/>
        </a:p>
      </dgm:t>
    </dgm:pt>
    <dgm:pt modelId="{FB347D2A-923A-464B-B12B-7849AAFD32C8}" type="parTrans" cxnId="{968BD645-2AC7-4491-AEBF-A7221101335A}">
      <dgm:prSet/>
      <dgm:spPr/>
      <dgm:t>
        <a:bodyPr/>
        <a:lstStyle/>
        <a:p>
          <a:endParaRPr lang="ru-RU"/>
        </a:p>
      </dgm:t>
    </dgm:pt>
    <dgm:pt modelId="{89AE3855-EBA9-4A76-989E-2EF4F178D7D8}" type="sibTrans" cxnId="{968BD645-2AC7-4491-AEBF-A7221101335A}">
      <dgm:prSet/>
      <dgm:spPr/>
      <dgm:t>
        <a:bodyPr/>
        <a:lstStyle/>
        <a:p>
          <a:endParaRPr lang="ru-RU"/>
        </a:p>
      </dgm:t>
    </dgm:pt>
    <dgm:pt modelId="{6A42D50D-8016-47C9-BCA2-AFC1D2BCBC3A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Ориентирование в ситуации общения</a:t>
          </a:r>
          <a:endParaRPr lang="ru-RU" dirty="0"/>
        </a:p>
      </dgm:t>
    </dgm:pt>
    <dgm:pt modelId="{151F0F05-C077-455B-964B-B3860A88EC4D}" type="parTrans" cxnId="{6350A344-BDEA-40C4-9B40-9F948D749C98}">
      <dgm:prSet/>
      <dgm:spPr/>
      <dgm:t>
        <a:bodyPr/>
        <a:lstStyle/>
        <a:p>
          <a:endParaRPr lang="ru-RU"/>
        </a:p>
      </dgm:t>
    </dgm:pt>
    <dgm:pt modelId="{EB399368-0BDC-44CC-A396-7F6A74E815F9}" type="sibTrans" cxnId="{6350A344-BDEA-40C4-9B40-9F948D749C98}">
      <dgm:prSet/>
      <dgm:spPr/>
      <dgm:t>
        <a:bodyPr/>
        <a:lstStyle/>
        <a:p>
          <a:endParaRPr lang="ru-RU"/>
        </a:p>
      </dgm:t>
    </dgm:pt>
    <dgm:pt modelId="{2883573A-BCD3-407B-9A68-65D8B0A08196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dirty="0" smtClean="0"/>
            <a:t>Причинно-следственные связи, закономерности</a:t>
          </a:r>
          <a:endParaRPr lang="ru-RU" dirty="0"/>
        </a:p>
      </dgm:t>
    </dgm:pt>
    <dgm:pt modelId="{136019EE-189D-4EF3-93E5-79633AABAAEB}" type="parTrans" cxnId="{2F7EC0B5-82FF-43D5-A413-6C0FB3D3D56A}">
      <dgm:prSet/>
      <dgm:spPr/>
      <dgm:t>
        <a:bodyPr/>
        <a:lstStyle/>
        <a:p>
          <a:endParaRPr lang="ru-RU"/>
        </a:p>
      </dgm:t>
    </dgm:pt>
    <dgm:pt modelId="{D9C0BF15-6ADE-4767-AFFD-4F535A40F4DF}" type="sibTrans" cxnId="{2F7EC0B5-82FF-43D5-A413-6C0FB3D3D56A}">
      <dgm:prSet/>
      <dgm:spPr/>
      <dgm:t>
        <a:bodyPr/>
        <a:lstStyle/>
        <a:p>
          <a:endParaRPr lang="ru-RU"/>
        </a:p>
      </dgm:t>
    </dgm:pt>
    <dgm:pt modelId="{5C44D406-4455-4C86-B6AB-242668832FF9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Определение темы, главной мысли</a:t>
          </a:r>
          <a:endParaRPr lang="ru-RU" dirty="0"/>
        </a:p>
      </dgm:t>
    </dgm:pt>
    <dgm:pt modelId="{32C5D232-A8EE-4379-B079-469224A7057E}" type="parTrans" cxnId="{142D7DD6-CDB6-4246-AEC3-E1207A311E89}">
      <dgm:prSet/>
      <dgm:spPr/>
      <dgm:t>
        <a:bodyPr/>
        <a:lstStyle/>
        <a:p>
          <a:endParaRPr lang="ru-RU"/>
        </a:p>
      </dgm:t>
    </dgm:pt>
    <dgm:pt modelId="{2E8C19B9-5425-4AC0-B77F-87EDE153F630}" type="sibTrans" cxnId="{142D7DD6-CDB6-4246-AEC3-E1207A311E89}">
      <dgm:prSet/>
      <dgm:spPr/>
      <dgm:t>
        <a:bodyPr/>
        <a:lstStyle/>
        <a:p>
          <a:endParaRPr lang="ru-RU"/>
        </a:p>
      </dgm:t>
    </dgm:pt>
    <dgm:pt modelId="{D7D048F9-0E69-449C-A0B4-A7AE70E6D00C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Совместное создание способов решения задачи</a:t>
          </a:r>
          <a:endParaRPr lang="ru-RU" dirty="0"/>
        </a:p>
      </dgm:t>
    </dgm:pt>
    <dgm:pt modelId="{580EA844-AAA1-40F0-849F-C8991EC27C50}" type="parTrans" cxnId="{04BD83BE-4FF1-46C9-AD18-0065C467D668}">
      <dgm:prSet/>
      <dgm:spPr/>
      <dgm:t>
        <a:bodyPr/>
        <a:lstStyle/>
        <a:p>
          <a:endParaRPr lang="ru-RU"/>
        </a:p>
      </dgm:t>
    </dgm:pt>
    <dgm:pt modelId="{A3EA0D09-F879-4780-8FC4-1D5B96C4337D}" type="sibTrans" cxnId="{04BD83BE-4FF1-46C9-AD18-0065C467D668}">
      <dgm:prSet/>
      <dgm:spPr/>
      <dgm:t>
        <a:bodyPr/>
        <a:lstStyle/>
        <a:p>
          <a:endParaRPr lang="ru-RU"/>
        </a:p>
      </dgm:t>
    </dgm:pt>
    <dgm:pt modelId="{D5288B25-564A-441B-A375-97AC840B68CB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Оценка качества изученного материала</a:t>
          </a:r>
          <a:endParaRPr lang="ru-RU" dirty="0"/>
        </a:p>
      </dgm:t>
    </dgm:pt>
    <dgm:pt modelId="{65B7F5A4-15A7-41E3-AF6F-5AFCABF250C8}" type="parTrans" cxnId="{28FDE9B2-72DF-465F-9084-FB1A5C7E3BE9}">
      <dgm:prSet/>
      <dgm:spPr/>
      <dgm:t>
        <a:bodyPr/>
        <a:lstStyle/>
        <a:p>
          <a:endParaRPr lang="ru-RU"/>
        </a:p>
      </dgm:t>
    </dgm:pt>
    <dgm:pt modelId="{A1AC5521-7730-444D-9326-58C7ADC285E1}" type="sibTrans" cxnId="{28FDE9B2-72DF-465F-9084-FB1A5C7E3BE9}">
      <dgm:prSet/>
      <dgm:spPr/>
      <dgm:t>
        <a:bodyPr/>
        <a:lstStyle/>
        <a:p>
          <a:endParaRPr lang="ru-RU"/>
        </a:p>
      </dgm:t>
    </dgm:pt>
    <dgm:pt modelId="{BFE3B367-005E-4C1A-BBDA-5A125593D10B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Структурирование материала в логической последовательности</a:t>
          </a:r>
          <a:endParaRPr lang="ru-RU" dirty="0"/>
        </a:p>
      </dgm:t>
    </dgm:pt>
    <dgm:pt modelId="{35D172A1-C973-4614-BA36-4002685EEE49}" type="parTrans" cxnId="{06AF8BAB-C908-45FA-9B1B-3124D1FF416C}">
      <dgm:prSet/>
      <dgm:spPr/>
      <dgm:t>
        <a:bodyPr/>
        <a:lstStyle/>
        <a:p>
          <a:endParaRPr lang="ru-RU"/>
        </a:p>
      </dgm:t>
    </dgm:pt>
    <dgm:pt modelId="{5744A499-80CF-47AE-8ACF-9CD2A4354D7A}" type="sibTrans" cxnId="{06AF8BAB-C908-45FA-9B1B-3124D1FF416C}">
      <dgm:prSet/>
      <dgm:spPr/>
      <dgm:t>
        <a:bodyPr/>
        <a:lstStyle/>
        <a:p>
          <a:endParaRPr lang="ru-RU"/>
        </a:p>
      </dgm:t>
    </dgm:pt>
    <dgm:pt modelId="{7F12BD95-ADD7-4F1E-8A34-26AF7BE83EFA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Алгоритмизация действий</a:t>
          </a:r>
          <a:endParaRPr lang="ru-RU" dirty="0"/>
        </a:p>
      </dgm:t>
    </dgm:pt>
    <dgm:pt modelId="{1AA2BEE1-403B-4118-A621-186A17A32BB1}" type="parTrans" cxnId="{A8669034-4CBA-4AEB-8F7D-70DD77961D65}">
      <dgm:prSet/>
      <dgm:spPr/>
      <dgm:t>
        <a:bodyPr/>
        <a:lstStyle/>
        <a:p>
          <a:endParaRPr lang="ru-RU"/>
        </a:p>
      </dgm:t>
    </dgm:pt>
    <dgm:pt modelId="{82E9D191-6AA6-4484-B70D-24854EFCCBFF}" type="sibTrans" cxnId="{A8669034-4CBA-4AEB-8F7D-70DD77961D65}">
      <dgm:prSet/>
      <dgm:spPr/>
      <dgm:t>
        <a:bodyPr/>
        <a:lstStyle/>
        <a:p>
          <a:endParaRPr lang="ru-RU"/>
        </a:p>
      </dgm:t>
    </dgm:pt>
    <dgm:pt modelId="{5826B2E6-9668-4F22-88F6-18F7DAABFC30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Работа с дополнительной литературой</a:t>
          </a:r>
          <a:endParaRPr lang="ru-RU" dirty="0"/>
        </a:p>
      </dgm:t>
    </dgm:pt>
    <dgm:pt modelId="{8EE33A4A-29EC-4BAB-893E-6D05D0564DEE}" type="parTrans" cxnId="{38DDF33E-3EFF-4E7D-BE60-C3885653384F}">
      <dgm:prSet/>
      <dgm:spPr/>
      <dgm:t>
        <a:bodyPr/>
        <a:lstStyle/>
        <a:p>
          <a:endParaRPr lang="ru-RU"/>
        </a:p>
      </dgm:t>
    </dgm:pt>
    <dgm:pt modelId="{14E167E5-F24E-40B7-B37F-9236F33DEAE8}" type="sibTrans" cxnId="{38DDF33E-3EFF-4E7D-BE60-C3885653384F}">
      <dgm:prSet/>
      <dgm:spPr/>
      <dgm:t>
        <a:bodyPr/>
        <a:lstStyle/>
        <a:p>
          <a:endParaRPr lang="ru-RU"/>
        </a:p>
      </dgm:t>
    </dgm:pt>
    <dgm:pt modelId="{106EFAD5-8BEA-46AB-917A-ECC688BD04EC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Презентация </a:t>
          </a:r>
          <a:endParaRPr lang="ru-RU"/>
        </a:p>
      </dgm:t>
    </dgm:pt>
    <dgm:pt modelId="{4F0EC208-6723-4E2D-995C-EA46A1894B3F}" type="parTrans" cxnId="{082E8949-40F9-46D8-9FF7-4A5DA84C4BA4}">
      <dgm:prSet/>
      <dgm:spPr/>
      <dgm:t>
        <a:bodyPr/>
        <a:lstStyle/>
        <a:p>
          <a:endParaRPr lang="ru-RU"/>
        </a:p>
      </dgm:t>
    </dgm:pt>
    <dgm:pt modelId="{C54E3705-9085-421D-B524-9C1A31F44B30}" type="sibTrans" cxnId="{082E8949-40F9-46D8-9FF7-4A5DA84C4BA4}">
      <dgm:prSet/>
      <dgm:spPr/>
      <dgm:t>
        <a:bodyPr/>
        <a:lstStyle/>
        <a:p>
          <a:endParaRPr lang="ru-RU"/>
        </a:p>
      </dgm:t>
    </dgm:pt>
    <dgm:pt modelId="{41C5D447-FF94-4673-98CE-55132507F237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u="sng" smtClean="0"/>
            <a:t>Личностно-ориентированный  </a:t>
          </a:r>
          <a:r>
            <a:rPr lang="ru-RU" b="1" u="sng" smtClean="0"/>
            <a:t>К</a:t>
          </a:r>
          <a:endParaRPr lang="ru-RU" dirty="0"/>
        </a:p>
      </dgm:t>
    </dgm:pt>
    <dgm:pt modelId="{47C1F5AC-CA75-4BE8-86B2-49D1DE5C7C72}" type="parTrans" cxnId="{77682813-A7BC-4EA1-A908-DE17B97B6C9A}">
      <dgm:prSet/>
      <dgm:spPr/>
      <dgm:t>
        <a:bodyPr/>
        <a:lstStyle/>
        <a:p>
          <a:endParaRPr lang="ru-RU"/>
        </a:p>
      </dgm:t>
    </dgm:pt>
    <dgm:pt modelId="{69F30988-8F40-4E4A-AF88-54BE266F9909}" type="sibTrans" cxnId="{77682813-A7BC-4EA1-A908-DE17B97B6C9A}">
      <dgm:prSet/>
      <dgm:spPr/>
      <dgm:t>
        <a:bodyPr/>
        <a:lstStyle/>
        <a:p>
          <a:endParaRPr lang="ru-RU"/>
        </a:p>
      </dgm:t>
    </dgm:pt>
    <dgm:pt modelId="{0673E1D0-3428-461C-B032-71C4A39F5F07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Умение слушать</a:t>
          </a:r>
          <a:endParaRPr lang="ru-RU" dirty="0"/>
        </a:p>
      </dgm:t>
    </dgm:pt>
    <dgm:pt modelId="{A3B465D7-8973-4B47-8194-2385B5E83FC3}" type="parTrans" cxnId="{776CFACA-28A0-42CA-93CC-B5D5AE35B3ED}">
      <dgm:prSet/>
      <dgm:spPr/>
      <dgm:t>
        <a:bodyPr/>
        <a:lstStyle/>
        <a:p>
          <a:endParaRPr lang="ru-RU"/>
        </a:p>
      </dgm:t>
    </dgm:pt>
    <dgm:pt modelId="{ED374669-8905-4EFA-90FA-0775FAE844B9}" type="sibTrans" cxnId="{776CFACA-28A0-42CA-93CC-B5D5AE35B3ED}">
      <dgm:prSet/>
      <dgm:spPr/>
      <dgm:t>
        <a:bodyPr/>
        <a:lstStyle/>
        <a:p>
          <a:endParaRPr lang="ru-RU"/>
        </a:p>
      </dgm:t>
    </dgm:pt>
    <dgm:pt modelId="{A31B9629-AB49-49D5-8DB4-33E30E9DB5D7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Продуктивный </a:t>
          </a:r>
          <a:r>
            <a:rPr lang="ru-RU" u="none" smtClean="0"/>
            <a:t>диалог</a:t>
          </a:r>
          <a:r>
            <a:rPr lang="ru-RU" smtClean="0"/>
            <a:t> на заданную тему, по тексту, по ситуации </a:t>
          </a:r>
          <a:endParaRPr lang="ru-RU" dirty="0"/>
        </a:p>
      </dgm:t>
    </dgm:pt>
    <dgm:pt modelId="{DCE0FF97-DFEE-4072-9EB6-51F70FD53EA4}" type="parTrans" cxnId="{838B918C-F9B3-4659-8B6A-C72CCC46CCE7}">
      <dgm:prSet/>
      <dgm:spPr/>
      <dgm:t>
        <a:bodyPr/>
        <a:lstStyle/>
        <a:p>
          <a:endParaRPr lang="ru-RU"/>
        </a:p>
      </dgm:t>
    </dgm:pt>
    <dgm:pt modelId="{6DE2F67F-DD1D-4F63-B05C-86379AC9769D}" type="sibTrans" cxnId="{838B918C-F9B3-4659-8B6A-C72CCC46CCE7}">
      <dgm:prSet/>
      <dgm:spPr/>
      <dgm:t>
        <a:bodyPr/>
        <a:lstStyle/>
        <a:p>
          <a:endParaRPr lang="ru-RU"/>
        </a:p>
      </dgm:t>
    </dgm:pt>
    <dgm:pt modelId="{C7B44EE8-355C-4739-A70C-1DC53C6E3A1C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Само- и взаимоконтроль речи партнера </a:t>
          </a:r>
          <a:endParaRPr lang="ru-RU" dirty="0"/>
        </a:p>
      </dgm:t>
    </dgm:pt>
    <dgm:pt modelId="{AA1D9E87-9DDA-426A-A546-87FA9397ADEF}" type="parTrans" cxnId="{758848BE-DCFB-4686-9473-61E9A82920CF}">
      <dgm:prSet/>
      <dgm:spPr/>
      <dgm:t>
        <a:bodyPr/>
        <a:lstStyle/>
        <a:p>
          <a:endParaRPr lang="ru-RU"/>
        </a:p>
      </dgm:t>
    </dgm:pt>
    <dgm:pt modelId="{9EF04CC5-3795-478B-8B36-923FCD4F915E}" type="sibTrans" cxnId="{758848BE-DCFB-4686-9473-61E9A82920CF}">
      <dgm:prSet/>
      <dgm:spPr/>
      <dgm:t>
        <a:bodyPr/>
        <a:lstStyle/>
        <a:p>
          <a:endParaRPr lang="ru-RU"/>
        </a:p>
      </dgm:t>
    </dgm:pt>
    <dgm:pt modelId="{F92095CA-F6A2-4EC5-A6C9-187A3C51EC3A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dirty="0" err="1" smtClean="0"/>
            <a:t>Эмпатия</a:t>
          </a:r>
          <a:endParaRPr lang="ru-RU" dirty="0"/>
        </a:p>
      </dgm:t>
    </dgm:pt>
    <dgm:pt modelId="{F40553BB-75E6-4542-9BFB-9E54D73B4718}" type="parTrans" cxnId="{405AEA83-2B23-4AA8-AAE9-2D35357A6CEC}">
      <dgm:prSet/>
      <dgm:spPr/>
      <dgm:t>
        <a:bodyPr/>
        <a:lstStyle/>
        <a:p>
          <a:endParaRPr lang="ru-RU"/>
        </a:p>
      </dgm:t>
    </dgm:pt>
    <dgm:pt modelId="{35A50D14-24D2-484D-B13F-19D4106FEE57}" type="sibTrans" cxnId="{405AEA83-2B23-4AA8-AAE9-2D35357A6CEC}">
      <dgm:prSet/>
      <dgm:spPr/>
      <dgm:t>
        <a:bodyPr/>
        <a:lstStyle/>
        <a:p>
          <a:endParaRPr lang="ru-RU"/>
        </a:p>
      </dgm:t>
    </dgm:pt>
    <dgm:pt modelId="{B4D67973-D53B-4D96-B4F9-6272F5835A1C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Самооценка</a:t>
          </a:r>
          <a:endParaRPr lang="ru-RU" dirty="0"/>
        </a:p>
      </dgm:t>
    </dgm:pt>
    <dgm:pt modelId="{24A454C0-28D5-44D2-B261-DCB48D57F8A5}" type="parTrans" cxnId="{B3FCDAA5-AD5B-4D23-A5A3-72343790DDA8}">
      <dgm:prSet/>
      <dgm:spPr/>
      <dgm:t>
        <a:bodyPr/>
        <a:lstStyle/>
        <a:p>
          <a:endParaRPr lang="ru-RU"/>
        </a:p>
      </dgm:t>
    </dgm:pt>
    <dgm:pt modelId="{48DD14E0-1601-4E59-8C89-A358158DD20E}" type="sibTrans" cxnId="{B3FCDAA5-AD5B-4D23-A5A3-72343790DDA8}">
      <dgm:prSet/>
      <dgm:spPr/>
      <dgm:t>
        <a:bodyPr/>
        <a:lstStyle/>
        <a:p>
          <a:endParaRPr lang="ru-RU"/>
        </a:p>
      </dgm:t>
    </dgm:pt>
    <dgm:pt modelId="{8161F043-B17F-43CB-9FA7-C9E1E30E36AA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Учебная мотивация </a:t>
          </a:r>
          <a:endParaRPr lang="ru-RU" dirty="0"/>
        </a:p>
      </dgm:t>
    </dgm:pt>
    <dgm:pt modelId="{2726E2F7-7FE2-450E-90FF-52571B47F60D}" type="parTrans" cxnId="{4F0530EE-8095-42EA-9803-26BD4F78C955}">
      <dgm:prSet/>
      <dgm:spPr/>
      <dgm:t>
        <a:bodyPr/>
        <a:lstStyle/>
        <a:p>
          <a:endParaRPr lang="ru-RU"/>
        </a:p>
      </dgm:t>
    </dgm:pt>
    <dgm:pt modelId="{96361CF0-C5C3-4449-8EB0-D57FD487E9E4}" type="sibTrans" cxnId="{4F0530EE-8095-42EA-9803-26BD4F78C955}">
      <dgm:prSet/>
      <dgm:spPr/>
      <dgm:t>
        <a:bodyPr/>
        <a:lstStyle/>
        <a:p>
          <a:endParaRPr lang="ru-RU"/>
        </a:p>
      </dgm:t>
    </dgm:pt>
    <dgm:pt modelId="{1C7E4B6D-70C4-4895-8378-3245AD693436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Навыки общения</a:t>
          </a:r>
          <a:endParaRPr lang="ru-RU" dirty="0"/>
        </a:p>
      </dgm:t>
    </dgm:pt>
    <dgm:pt modelId="{8DE2E032-03A4-442F-8F07-B47ECDEED0B6}" type="parTrans" cxnId="{BDD29497-B887-4966-A65E-30B815E2A008}">
      <dgm:prSet/>
      <dgm:spPr/>
      <dgm:t>
        <a:bodyPr/>
        <a:lstStyle/>
        <a:p>
          <a:endParaRPr lang="ru-RU"/>
        </a:p>
      </dgm:t>
    </dgm:pt>
    <dgm:pt modelId="{53AE001C-252D-4ACA-B394-C2996AB82225}" type="sibTrans" cxnId="{BDD29497-B887-4966-A65E-30B815E2A008}">
      <dgm:prSet/>
      <dgm:spPr/>
      <dgm:t>
        <a:bodyPr/>
        <a:lstStyle/>
        <a:p>
          <a:endParaRPr lang="ru-RU"/>
        </a:p>
      </dgm:t>
    </dgm:pt>
    <dgm:pt modelId="{E7037EF8-79A4-4CEB-93FA-C2D0C7EBF5A9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Критическое мышление</a:t>
          </a:r>
          <a:endParaRPr lang="ru-RU" dirty="0"/>
        </a:p>
      </dgm:t>
    </dgm:pt>
    <dgm:pt modelId="{0CCB20B0-5256-4940-9F8B-245E9E28E1FD}" type="parTrans" cxnId="{15668632-82C9-463E-A37F-85867A375430}">
      <dgm:prSet/>
      <dgm:spPr/>
      <dgm:t>
        <a:bodyPr/>
        <a:lstStyle/>
        <a:p>
          <a:endParaRPr lang="ru-RU"/>
        </a:p>
      </dgm:t>
    </dgm:pt>
    <dgm:pt modelId="{007AA7B4-C2A1-41E5-AFCF-9BE92F4FEFFC}" type="sibTrans" cxnId="{15668632-82C9-463E-A37F-85867A375430}">
      <dgm:prSet/>
      <dgm:spPr/>
      <dgm:t>
        <a:bodyPr/>
        <a:lstStyle/>
        <a:p>
          <a:endParaRPr lang="ru-RU"/>
        </a:p>
      </dgm:t>
    </dgm:pt>
    <dgm:pt modelId="{D44994B9-866C-4BFF-8EB0-CE855A16C73E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mtClean="0"/>
            <a:t>Способность к творчеству</a:t>
          </a:r>
          <a:endParaRPr lang="ru-RU" dirty="0"/>
        </a:p>
      </dgm:t>
    </dgm:pt>
    <dgm:pt modelId="{A9F8618B-4567-4650-8DB4-E4557CDA7C4B}" type="parTrans" cxnId="{695D73C6-6FDF-42FA-9ADD-437B6BF1E58A}">
      <dgm:prSet/>
      <dgm:spPr/>
      <dgm:t>
        <a:bodyPr/>
        <a:lstStyle/>
        <a:p>
          <a:endParaRPr lang="ru-RU"/>
        </a:p>
      </dgm:t>
    </dgm:pt>
    <dgm:pt modelId="{6851DA40-3ED5-4FC0-B9D4-9C192EAFF74D}" type="sibTrans" cxnId="{695D73C6-6FDF-42FA-9ADD-437B6BF1E58A}">
      <dgm:prSet/>
      <dgm:spPr/>
      <dgm:t>
        <a:bodyPr/>
        <a:lstStyle/>
        <a:p>
          <a:endParaRPr lang="ru-RU"/>
        </a:p>
      </dgm:t>
    </dgm:pt>
    <dgm:pt modelId="{9044CE7A-3102-49BE-9F6E-B8184A4B3590}" type="pres">
      <dgm:prSet presAssocID="{C53342B9-9555-460B-8965-E144B3A225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5E83B2-5C8C-4C02-AD3B-3C712E78860B}" type="pres">
      <dgm:prSet presAssocID="{4C5B9DB5-70CE-48BF-A91D-000C5294A118}" presName="composite" presStyleCnt="0"/>
      <dgm:spPr/>
    </dgm:pt>
    <dgm:pt modelId="{BF10514F-AB71-4236-B896-DB5C736C0F22}" type="pres">
      <dgm:prSet presAssocID="{4C5B9DB5-70CE-48BF-A91D-000C5294A11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15652D-E2AB-4279-83BE-87C80A389ECF}" type="pres">
      <dgm:prSet presAssocID="{4C5B9DB5-70CE-48BF-A91D-000C5294A118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8A668-E3CB-46C4-AF1A-BCFB91C7A9B9}" type="pres">
      <dgm:prSet presAssocID="{BEFCF345-0BE8-48EE-9A89-5151B5B46B0B}" presName="space" presStyleCnt="0"/>
      <dgm:spPr/>
    </dgm:pt>
    <dgm:pt modelId="{67C3F644-9900-41AC-A747-5DECADBC13F9}" type="pres">
      <dgm:prSet presAssocID="{9168F569-652F-4EEE-8876-DEB7814C4729}" presName="composite" presStyleCnt="0"/>
      <dgm:spPr/>
    </dgm:pt>
    <dgm:pt modelId="{E9FC8534-F132-46D1-8C88-BD848232C1E6}" type="pres">
      <dgm:prSet presAssocID="{9168F569-652F-4EEE-8876-DEB7814C472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5D336-0693-4C72-9DE6-2A19B9ADBCF6}" type="pres">
      <dgm:prSet presAssocID="{9168F569-652F-4EEE-8876-DEB7814C4729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5037B-502E-4ACC-B1FC-CC8665A3FAE9}" type="pres">
      <dgm:prSet presAssocID="{BD71A1D4-1BA7-426F-80D2-9ECF33B0C12F}" presName="space" presStyleCnt="0"/>
      <dgm:spPr/>
    </dgm:pt>
    <dgm:pt modelId="{EF84C42B-DE1E-48A2-8C0C-CC921D860262}" type="pres">
      <dgm:prSet presAssocID="{19535AA0-404F-4212-B4AA-E7388D215DE5}" presName="composite" presStyleCnt="0"/>
      <dgm:spPr/>
    </dgm:pt>
    <dgm:pt modelId="{C23C2F07-DD6D-4AC5-AECA-8CEE93DB9D0F}" type="pres">
      <dgm:prSet presAssocID="{19535AA0-404F-4212-B4AA-E7388D215DE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B6BA-9390-4F49-BB98-C9AA7861E3AA}" type="pres">
      <dgm:prSet presAssocID="{19535AA0-404F-4212-B4AA-E7388D215DE5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D6813-61A0-4F98-8478-0C6A3390F9FD}" type="pres">
      <dgm:prSet presAssocID="{89AE3855-EBA9-4A76-989E-2EF4F178D7D8}" presName="space" presStyleCnt="0"/>
      <dgm:spPr/>
    </dgm:pt>
    <dgm:pt modelId="{AE61D0E2-9E33-4349-9FBE-58787F56B8F6}" type="pres">
      <dgm:prSet presAssocID="{41C5D447-FF94-4673-98CE-55132507F237}" presName="composite" presStyleCnt="0"/>
      <dgm:spPr/>
    </dgm:pt>
    <dgm:pt modelId="{5993F968-FDA5-4AC2-BF8F-588683CE0A86}" type="pres">
      <dgm:prSet presAssocID="{41C5D447-FF94-4673-98CE-55132507F23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915283-DF2B-4913-8811-132D4277F510}" type="pres">
      <dgm:prSet presAssocID="{41C5D447-FF94-4673-98CE-55132507F237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682813-A7BC-4EA1-A908-DE17B97B6C9A}" srcId="{C53342B9-9555-460B-8965-E144B3A225D4}" destId="{41C5D447-FF94-4673-98CE-55132507F237}" srcOrd="3" destOrd="0" parTransId="{47C1F5AC-CA75-4BE8-86B2-49D1DE5C7C72}" sibTransId="{69F30988-8F40-4E4A-AF88-54BE266F9909}"/>
    <dgm:cxn modelId="{52D86426-7996-4BDF-A064-2FB95CD6903B}" srcId="{C53342B9-9555-460B-8965-E144B3A225D4}" destId="{4C5B9DB5-70CE-48BF-A91D-000C5294A118}" srcOrd="0" destOrd="0" parTransId="{23FAF945-2CD8-46E6-8921-1F9A69413DC1}" sibTransId="{BEFCF345-0BE8-48EE-9A89-5151B5B46B0B}"/>
    <dgm:cxn modelId="{6350A344-BDEA-40C4-9B40-9F948D749C98}" srcId="{19535AA0-404F-4212-B4AA-E7388D215DE5}" destId="{6A42D50D-8016-47C9-BCA2-AFC1D2BCBC3A}" srcOrd="0" destOrd="0" parTransId="{151F0F05-C077-455B-964B-B3860A88EC4D}" sibTransId="{EB399368-0BDC-44CC-A396-7F6A74E815F9}"/>
    <dgm:cxn modelId="{4D176D23-67A2-464D-B4F3-BE6205BADC39}" type="presOf" srcId="{19535AA0-404F-4212-B4AA-E7388D215DE5}" destId="{C23C2F07-DD6D-4AC5-AECA-8CEE93DB9D0F}" srcOrd="0" destOrd="0" presId="urn:microsoft.com/office/officeart/2005/8/layout/hList1"/>
    <dgm:cxn modelId="{776CFACA-28A0-42CA-93CC-B5D5AE35B3ED}" srcId="{19535AA0-404F-4212-B4AA-E7388D215DE5}" destId="{0673E1D0-3428-461C-B032-71C4A39F5F07}" srcOrd="1" destOrd="0" parTransId="{A3B465D7-8973-4B47-8194-2385B5E83FC3}" sibTransId="{ED374669-8905-4EFA-90FA-0775FAE844B9}"/>
    <dgm:cxn modelId="{456D30D6-CB89-46EF-B1D4-399EF9274B5E}" type="presOf" srcId="{E7037EF8-79A4-4CEB-93FA-C2D0C7EBF5A9}" destId="{89915283-DF2B-4913-8811-132D4277F510}" srcOrd="0" destOrd="4" presId="urn:microsoft.com/office/officeart/2005/8/layout/hList1"/>
    <dgm:cxn modelId="{88716443-3942-4F0E-8234-84A6E270AE88}" srcId="{4C5B9DB5-70CE-48BF-A91D-000C5294A118}" destId="{9ADF124D-4990-4F39-AB41-89CA2012D59D}" srcOrd="0" destOrd="0" parTransId="{A9A6777D-5735-4B27-A2FF-CC5FB5EC3791}" sibTransId="{EF2CF971-3AC3-4143-A7D0-50E7492DE3BD}"/>
    <dgm:cxn modelId="{AA4E48CA-58FB-4803-B78B-1C50C6F03A55}" type="presOf" srcId="{9ADF124D-4990-4F39-AB41-89CA2012D59D}" destId="{5815652D-E2AB-4279-83BE-87C80A389ECF}" srcOrd="0" destOrd="0" presId="urn:microsoft.com/office/officeart/2005/8/layout/hList1"/>
    <dgm:cxn modelId="{0D1733A7-E69F-41B1-81C6-4BD8AFEC2BBD}" type="presOf" srcId="{D44994B9-866C-4BFF-8EB0-CE855A16C73E}" destId="{89915283-DF2B-4913-8811-132D4277F510}" srcOrd="0" destOrd="5" presId="urn:microsoft.com/office/officeart/2005/8/layout/hList1"/>
    <dgm:cxn modelId="{38DDF33E-3EFF-4E7D-BE60-C3885653384F}" srcId="{9168F569-652F-4EEE-8876-DEB7814C4729}" destId="{5826B2E6-9668-4F22-88F6-18F7DAABFC30}" srcOrd="3" destOrd="0" parTransId="{8EE33A4A-29EC-4BAB-893E-6D05D0564DEE}" sibTransId="{14E167E5-F24E-40B7-B37F-9236F33DEAE8}"/>
    <dgm:cxn modelId="{06AF8BAB-C908-45FA-9B1B-3124D1FF416C}" srcId="{9168F569-652F-4EEE-8876-DEB7814C4729}" destId="{BFE3B367-005E-4C1A-BBDA-5A125593D10B}" srcOrd="1" destOrd="0" parTransId="{35D172A1-C973-4614-BA36-4002685EEE49}" sibTransId="{5744A499-80CF-47AE-8ACF-9CD2A4354D7A}"/>
    <dgm:cxn modelId="{C087A7FC-2199-4D32-80C4-478D2D305BEE}" type="presOf" srcId="{F92095CA-F6A2-4EC5-A6C9-187A3C51EC3A}" destId="{89915283-DF2B-4913-8811-132D4277F510}" srcOrd="0" destOrd="0" presId="urn:microsoft.com/office/officeart/2005/8/layout/hList1"/>
    <dgm:cxn modelId="{61A15C2E-3522-46A5-B58F-5007CF3538E0}" srcId="{C53342B9-9555-460B-8965-E144B3A225D4}" destId="{9168F569-652F-4EEE-8876-DEB7814C4729}" srcOrd="1" destOrd="0" parTransId="{2FF1CEFD-A75E-4F73-BDE2-195958BBF6FA}" sibTransId="{BD71A1D4-1BA7-426F-80D2-9ECF33B0C12F}"/>
    <dgm:cxn modelId="{01FDDA94-B5A8-4320-B43A-1909015AA08C}" type="presOf" srcId="{C7B44EE8-355C-4739-A70C-1DC53C6E3A1C}" destId="{4015B6BA-9390-4F49-BB98-C9AA7861E3AA}" srcOrd="0" destOrd="3" presId="urn:microsoft.com/office/officeart/2005/8/layout/hList1"/>
    <dgm:cxn modelId="{A689E43E-D456-4782-A490-A47A25A94E75}" type="presOf" srcId="{A31B9629-AB49-49D5-8DB4-33E30E9DB5D7}" destId="{4015B6BA-9390-4F49-BB98-C9AA7861E3AA}" srcOrd="0" destOrd="2" presId="urn:microsoft.com/office/officeart/2005/8/layout/hList1"/>
    <dgm:cxn modelId="{15668632-82C9-463E-A37F-85867A375430}" srcId="{41C5D447-FF94-4673-98CE-55132507F237}" destId="{E7037EF8-79A4-4CEB-93FA-C2D0C7EBF5A9}" srcOrd="4" destOrd="0" parTransId="{0CCB20B0-5256-4940-9F8B-245E9E28E1FD}" sibTransId="{007AA7B4-C2A1-41E5-AFCF-9BE92F4FEFFC}"/>
    <dgm:cxn modelId="{E0196D78-01E4-47B2-B71A-BDF78B9C3ADE}" srcId="{9168F569-652F-4EEE-8876-DEB7814C4729}" destId="{F1CE5476-2B1C-4E60-AD04-CC60FA486845}" srcOrd="0" destOrd="0" parTransId="{B8306282-BE73-4608-A911-F764FEB20B99}" sibTransId="{C41432C8-F1A4-4ECA-BF4A-1B090BBD852C}"/>
    <dgm:cxn modelId="{28FDE9B2-72DF-465F-9084-FB1A5C7E3BE9}" srcId="{4C5B9DB5-70CE-48BF-A91D-000C5294A118}" destId="{D5288B25-564A-441B-A375-97AC840B68CB}" srcOrd="4" destOrd="0" parTransId="{65B7F5A4-15A7-41E3-AF6F-5AFCABF250C8}" sibTransId="{A1AC5521-7730-444D-9326-58C7ADC285E1}"/>
    <dgm:cxn modelId="{2DA77416-0CAE-448E-9AD1-9306B86CA0EF}" type="presOf" srcId="{8161F043-B17F-43CB-9FA7-C9E1E30E36AA}" destId="{89915283-DF2B-4913-8811-132D4277F510}" srcOrd="0" destOrd="2" presId="urn:microsoft.com/office/officeart/2005/8/layout/hList1"/>
    <dgm:cxn modelId="{B3FCDAA5-AD5B-4D23-A5A3-72343790DDA8}" srcId="{41C5D447-FF94-4673-98CE-55132507F237}" destId="{B4D67973-D53B-4D96-B4F9-6272F5835A1C}" srcOrd="1" destOrd="0" parTransId="{24A454C0-28D5-44D2-B261-DCB48D57F8A5}" sibTransId="{48DD14E0-1601-4E59-8C89-A358158DD20E}"/>
    <dgm:cxn modelId="{8325E4D2-021E-4B20-B685-799C007E9F0B}" type="presOf" srcId="{BFE3B367-005E-4C1A-BBDA-5A125593D10B}" destId="{4DC5D336-0693-4C72-9DE6-2A19B9ADBCF6}" srcOrd="0" destOrd="1" presId="urn:microsoft.com/office/officeart/2005/8/layout/hList1"/>
    <dgm:cxn modelId="{4F0530EE-8095-42EA-9803-26BD4F78C955}" srcId="{41C5D447-FF94-4673-98CE-55132507F237}" destId="{8161F043-B17F-43CB-9FA7-C9E1E30E36AA}" srcOrd="2" destOrd="0" parTransId="{2726E2F7-7FE2-450E-90FF-52571B47F60D}" sibTransId="{96361CF0-C5C3-4449-8EB0-D57FD487E9E4}"/>
    <dgm:cxn modelId="{6E9ED98A-B71E-4E2B-A7DA-8B2E6C5D3DEF}" type="presOf" srcId="{41C5D447-FF94-4673-98CE-55132507F237}" destId="{5993F968-FDA5-4AC2-BF8F-588683CE0A86}" srcOrd="0" destOrd="0" presId="urn:microsoft.com/office/officeart/2005/8/layout/hList1"/>
    <dgm:cxn modelId="{758848BE-DCFB-4686-9473-61E9A82920CF}" srcId="{19535AA0-404F-4212-B4AA-E7388D215DE5}" destId="{C7B44EE8-355C-4739-A70C-1DC53C6E3A1C}" srcOrd="3" destOrd="0" parTransId="{AA1D9E87-9DDA-426A-A546-87FA9397ADEF}" sibTransId="{9EF04CC5-3795-478B-8B36-923FCD4F915E}"/>
    <dgm:cxn modelId="{BB80B69C-73C5-47C7-BF10-7B466363E8A3}" type="presOf" srcId="{0673E1D0-3428-461C-B032-71C4A39F5F07}" destId="{4015B6BA-9390-4F49-BB98-C9AA7861E3AA}" srcOrd="0" destOrd="1" presId="urn:microsoft.com/office/officeart/2005/8/layout/hList1"/>
    <dgm:cxn modelId="{695D73C6-6FDF-42FA-9ADD-437B6BF1E58A}" srcId="{41C5D447-FF94-4673-98CE-55132507F237}" destId="{D44994B9-866C-4BFF-8EB0-CE855A16C73E}" srcOrd="5" destOrd="0" parTransId="{A9F8618B-4567-4650-8DB4-E4557CDA7C4B}" sibTransId="{6851DA40-3ED5-4FC0-B9D4-9C192EAFF74D}"/>
    <dgm:cxn modelId="{838B918C-F9B3-4659-8B6A-C72CCC46CCE7}" srcId="{19535AA0-404F-4212-B4AA-E7388D215DE5}" destId="{A31B9629-AB49-49D5-8DB4-33E30E9DB5D7}" srcOrd="2" destOrd="0" parTransId="{DCE0FF97-DFEE-4072-9EB6-51F70FD53EA4}" sibTransId="{6DE2F67F-DD1D-4F63-B05C-86379AC9769D}"/>
    <dgm:cxn modelId="{A8669034-4CBA-4AEB-8F7D-70DD77961D65}" srcId="{9168F569-652F-4EEE-8876-DEB7814C4729}" destId="{7F12BD95-ADD7-4F1E-8A34-26AF7BE83EFA}" srcOrd="2" destOrd="0" parTransId="{1AA2BEE1-403B-4118-A621-186A17A32BB1}" sibTransId="{82E9D191-6AA6-4484-B70D-24854EFCCBFF}"/>
    <dgm:cxn modelId="{BDD29497-B887-4966-A65E-30B815E2A008}" srcId="{41C5D447-FF94-4673-98CE-55132507F237}" destId="{1C7E4B6D-70C4-4895-8378-3245AD693436}" srcOrd="3" destOrd="0" parTransId="{8DE2E032-03A4-442F-8F07-B47ECDEED0B6}" sibTransId="{53AE001C-252D-4ACA-B394-C2996AB82225}"/>
    <dgm:cxn modelId="{406ECE3D-9A26-43EF-AC8B-BC95973DA83D}" type="presOf" srcId="{B4D67973-D53B-4D96-B4F9-6272F5835A1C}" destId="{89915283-DF2B-4913-8811-132D4277F510}" srcOrd="0" destOrd="1" presId="urn:microsoft.com/office/officeart/2005/8/layout/hList1"/>
    <dgm:cxn modelId="{2146B730-D120-4058-95A8-5AAF0C9BCCDD}" type="presOf" srcId="{9168F569-652F-4EEE-8876-DEB7814C4729}" destId="{E9FC8534-F132-46D1-8C88-BD848232C1E6}" srcOrd="0" destOrd="0" presId="urn:microsoft.com/office/officeart/2005/8/layout/hList1"/>
    <dgm:cxn modelId="{BD2A8AEF-D443-4B86-B3F0-5C630E2CE3AB}" type="presOf" srcId="{106EFAD5-8BEA-46AB-917A-ECC688BD04EC}" destId="{4DC5D336-0693-4C72-9DE6-2A19B9ADBCF6}" srcOrd="0" destOrd="4" presId="urn:microsoft.com/office/officeart/2005/8/layout/hList1"/>
    <dgm:cxn modelId="{FF985ED1-CC7D-44C2-B260-A0024554EC6E}" type="presOf" srcId="{5C44D406-4455-4C86-B6AB-242668832FF9}" destId="{5815652D-E2AB-4279-83BE-87C80A389ECF}" srcOrd="0" destOrd="2" presId="urn:microsoft.com/office/officeart/2005/8/layout/hList1"/>
    <dgm:cxn modelId="{082E8949-40F9-46D8-9FF7-4A5DA84C4BA4}" srcId="{9168F569-652F-4EEE-8876-DEB7814C4729}" destId="{106EFAD5-8BEA-46AB-917A-ECC688BD04EC}" srcOrd="4" destOrd="0" parTransId="{4F0EC208-6723-4E2D-995C-EA46A1894B3F}" sibTransId="{C54E3705-9085-421D-B524-9C1A31F44B30}"/>
    <dgm:cxn modelId="{12C39E92-DDD5-4E4F-870B-385EA4498765}" type="presOf" srcId="{2883573A-BCD3-407B-9A68-65D8B0A08196}" destId="{5815652D-E2AB-4279-83BE-87C80A389ECF}" srcOrd="0" destOrd="1" presId="urn:microsoft.com/office/officeart/2005/8/layout/hList1"/>
    <dgm:cxn modelId="{EE70EFD2-2004-47C6-8A80-8329F0DF73B7}" type="presOf" srcId="{D5288B25-564A-441B-A375-97AC840B68CB}" destId="{5815652D-E2AB-4279-83BE-87C80A389ECF}" srcOrd="0" destOrd="4" presId="urn:microsoft.com/office/officeart/2005/8/layout/hList1"/>
    <dgm:cxn modelId="{46AC242C-F79E-4691-B07A-D701ACF4795A}" type="presOf" srcId="{F1CE5476-2B1C-4E60-AD04-CC60FA486845}" destId="{4DC5D336-0693-4C72-9DE6-2A19B9ADBCF6}" srcOrd="0" destOrd="0" presId="urn:microsoft.com/office/officeart/2005/8/layout/hList1"/>
    <dgm:cxn modelId="{98D14FD8-EDCC-4FB2-BDD4-BD0A2172A530}" type="presOf" srcId="{7F12BD95-ADD7-4F1E-8A34-26AF7BE83EFA}" destId="{4DC5D336-0693-4C72-9DE6-2A19B9ADBCF6}" srcOrd="0" destOrd="2" presId="urn:microsoft.com/office/officeart/2005/8/layout/hList1"/>
    <dgm:cxn modelId="{BEC4DA24-4A5E-47DE-BEA6-260B34F53BE1}" type="presOf" srcId="{5826B2E6-9668-4F22-88F6-18F7DAABFC30}" destId="{4DC5D336-0693-4C72-9DE6-2A19B9ADBCF6}" srcOrd="0" destOrd="3" presId="urn:microsoft.com/office/officeart/2005/8/layout/hList1"/>
    <dgm:cxn modelId="{142D7DD6-CDB6-4246-AEC3-E1207A311E89}" srcId="{4C5B9DB5-70CE-48BF-A91D-000C5294A118}" destId="{5C44D406-4455-4C86-B6AB-242668832FF9}" srcOrd="2" destOrd="0" parTransId="{32C5D232-A8EE-4379-B079-469224A7057E}" sibTransId="{2E8C19B9-5425-4AC0-B77F-87EDE153F630}"/>
    <dgm:cxn modelId="{405AEA83-2B23-4AA8-AAE9-2D35357A6CEC}" srcId="{41C5D447-FF94-4673-98CE-55132507F237}" destId="{F92095CA-F6A2-4EC5-A6C9-187A3C51EC3A}" srcOrd="0" destOrd="0" parTransId="{F40553BB-75E6-4542-9BFB-9E54D73B4718}" sibTransId="{35A50D14-24D2-484D-B13F-19D4106FEE57}"/>
    <dgm:cxn modelId="{04BD83BE-4FF1-46C9-AD18-0065C467D668}" srcId="{4C5B9DB5-70CE-48BF-A91D-000C5294A118}" destId="{D7D048F9-0E69-449C-A0B4-A7AE70E6D00C}" srcOrd="3" destOrd="0" parTransId="{580EA844-AAA1-40F0-849F-C8991EC27C50}" sibTransId="{A3EA0D09-F879-4780-8FC4-1D5B96C4337D}"/>
    <dgm:cxn modelId="{77B2812B-ACA1-4081-B6EB-37A5C459E44F}" type="presOf" srcId="{1C7E4B6D-70C4-4895-8378-3245AD693436}" destId="{89915283-DF2B-4913-8811-132D4277F510}" srcOrd="0" destOrd="3" presId="urn:microsoft.com/office/officeart/2005/8/layout/hList1"/>
    <dgm:cxn modelId="{2F7EC0B5-82FF-43D5-A413-6C0FB3D3D56A}" srcId="{4C5B9DB5-70CE-48BF-A91D-000C5294A118}" destId="{2883573A-BCD3-407B-9A68-65D8B0A08196}" srcOrd="1" destOrd="0" parTransId="{136019EE-189D-4EF3-93E5-79633AABAAEB}" sibTransId="{D9C0BF15-6ADE-4767-AFFD-4F535A40F4DF}"/>
    <dgm:cxn modelId="{385E392E-EE97-409A-8C28-E15FF65B9404}" type="presOf" srcId="{C53342B9-9555-460B-8965-E144B3A225D4}" destId="{9044CE7A-3102-49BE-9F6E-B8184A4B3590}" srcOrd="0" destOrd="0" presId="urn:microsoft.com/office/officeart/2005/8/layout/hList1"/>
    <dgm:cxn modelId="{968BD645-2AC7-4491-AEBF-A7221101335A}" srcId="{C53342B9-9555-460B-8965-E144B3A225D4}" destId="{19535AA0-404F-4212-B4AA-E7388D215DE5}" srcOrd="2" destOrd="0" parTransId="{FB347D2A-923A-464B-B12B-7849AAFD32C8}" sibTransId="{89AE3855-EBA9-4A76-989E-2EF4F178D7D8}"/>
    <dgm:cxn modelId="{01ABCD20-4A06-44A5-B625-BCEC48A1270C}" type="presOf" srcId="{4C5B9DB5-70CE-48BF-A91D-000C5294A118}" destId="{BF10514F-AB71-4236-B896-DB5C736C0F22}" srcOrd="0" destOrd="0" presId="urn:microsoft.com/office/officeart/2005/8/layout/hList1"/>
    <dgm:cxn modelId="{464EF9EF-E992-45EE-BBCB-D25E3FAE9B18}" type="presOf" srcId="{D7D048F9-0E69-449C-A0B4-A7AE70E6D00C}" destId="{5815652D-E2AB-4279-83BE-87C80A389ECF}" srcOrd="0" destOrd="3" presId="urn:microsoft.com/office/officeart/2005/8/layout/hList1"/>
    <dgm:cxn modelId="{ABE61B3E-D50F-486D-B295-E97108F703E2}" type="presOf" srcId="{6A42D50D-8016-47C9-BCA2-AFC1D2BCBC3A}" destId="{4015B6BA-9390-4F49-BB98-C9AA7861E3AA}" srcOrd="0" destOrd="0" presId="urn:microsoft.com/office/officeart/2005/8/layout/hList1"/>
    <dgm:cxn modelId="{BA05E490-E58E-4BCF-9D2C-2D7B1B097BE5}" type="presParOf" srcId="{9044CE7A-3102-49BE-9F6E-B8184A4B3590}" destId="{BC5E83B2-5C8C-4C02-AD3B-3C712E78860B}" srcOrd="0" destOrd="0" presId="urn:microsoft.com/office/officeart/2005/8/layout/hList1"/>
    <dgm:cxn modelId="{7AE7A8F5-3E76-41B3-9929-59AFFF4E7AAC}" type="presParOf" srcId="{BC5E83B2-5C8C-4C02-AD3B-3C712E78860B}" destId="{BF10514F-AB71-4236-B896-DB5C736C0F22}" srcOrd="0" destOrd="0" presId="urn:microsoft.com/office/officeart/2005/8/layout/hList1"/>
    <dgm:cxn modelId="{2AEADC57-FAB7-459E-BAAB-2A4FC1221383}" type="presParOf" srcId="{BC5E83B2-5C8C-4C02-AD3B-3C712E78860B}" destId="{5815652D-E2AB-4279-83BE-87C80A389ECF}" srcOrd="1" destOrd="0" presId="urn:microsoft.com/office/officeart/2005/8/layout/hList1"/>
    <dgm:cxn modelId="{69E37F2A-477B-408D-8CAF-30A3F1B653C7}" type="presParOf" srcId="{9044CE7A-3102-49BE-9F6E-B8184A4B3590}" destId="{ABA8A668-E3CB-46C4-AF1A-BCFB91C7A9B9}" srcOrd="1" destOrd="0" presId="urn:microsoft.com/office/officeart/2005/8/layout/hList1"/>
    <dgm:cxn modelId="{B6A86B05-1837-49D7-8F64-539758DF5DBE}" type="presParOf" srcId="{9044CE7A-3102-49BE-9F6E-B8184A4B3590}" destId="{67C3F644-9900-41AC-A747-5DECADBC13F9}" srcOrd="2" destOrd="0" presId="urn:microsoft.com/office/officeart/2005/8/layout/hList1"/>
    <dgm:cxn modelId="{831729D5-8CDA-4D66-BB07-00E710D0AAC2}" type="presParOf" srcId="{67C3F644-9900-41AC-A747-5DECADBC13F9}" destId="{E9FC8534-F132-46D1-8C88-BD848232C1E6}" srcOrd="0" destOrd="0" presId="urn:microsoft.com/office/officeart/2005/8/layout/hList1"/>
    <dgm:cxn modelId="{9E449A57-3554-43E2-81A5-A2A5E2B658F6}" type="presParOf" srcId="{67C3F644-9900-41AC-A747-5DECADBC13F9}" destId="{4DC5D336-0693-4C72-9DE6-2A19B9ADBCF6}" srcOrd="1" destOrd="0" presId="urn:microsoft.com/office/officeart/2005/8/layout/hList1"/>
    <dgm:cxn modelId="{5451F95D-8390-4941-817D-ADD31C7F5795}" type="presParOf" srcId="{9044CE7A-3102-49BE-9F6E-B8184A4B3590}" destId="{B1A5037B-502E-4ACC-B1FC-CC8665A3FAE9}" srcOrd="3" destOrd="0" presId="urn:microsoft.com/office/officeart/2005/8/layout/hList1"/>
    <dgm:cxn modelId="{174EBB4A-92C1-4276-9A31-9F02517029BC}" type="presParOf" srcId="{9044CE7A-3102-49BE-9F6E-B8184A4B3590}" destId="{EF84C42B-DE1E-48A2-8C0C-CC921D860262}" srcOrd="4" destOrd="0" presId="urn:microsoft.com/office/officeart/2005/8/layout/hList1"/>
    <dgm:cxn modelId="{25AD0697-6FD1-43EA-8563-E080D5F43B20}" type="presParOf" srcId="{EF84C42B-DE1E-48A2-8C0C-CC921D860262}" destId="{C23C2F07-DD6D-4AC5-AECA-8CEE93DB9D0F}" srcOrd="0" destOrd="0" presId="urn:microsoft.com/office/officeart/2005/8/layout/hList1"/>
    <dgm:cxn modelId="{DD73DD76-C58F-4388-A8C1-7C6A6F04A0F4}" type="presParOf" srcId="{EF84C42B-DE1E-48A2-8C0C-CC921D860262}" destId="{4015B6BA-9390-4F49-BB98-C9AA7861E3AA}" srcOrd="1" destOrd="0" presId="urn:microsoft.com/office/officeart/2005/8/layout/hList1"/>
    <dgm:cxn modelId="{D715F9F2-954C-4353-94C6-FF929F3D3241}" type="presParOf" srcId="{9044CE7A-3102-49BE-9F6E-B8184A4B3590}" destId="{C20D6813-61A0-4F98-8478-0C6A3390F9FD}" srcOrd="5" destOrd="0" presId="urn:microsoft.com/office/officeart/2005/8/layout/hList1"/>
    <dgm:cxn modelId="{20488839-1044-4B8A-BA68-2DCE9B484B43}" type="presParOf" srcId="{9044CE7A-3102-49BE-9F6E-B8184A4B3590}" destId="{AE61D0E2-9E33-4349-9FBE-58787F56B8F6}" srcOrd="6" destOrd="0" presId="urn:microsoft.com/office/officeart/2005/8/layout/hList1"/>
    <dgm:cxn modelId="{C50F10CF-9A2A-494F-BB09-0B018F294F35}" type="presParOf" srcId="{AE61D0E2-9E33-4349-9FBE-58787F56B8F6}" destId="{5993F968-FDA5-4AC2-BF8F-588683CE0A86}" srcOrd="0" destOrd="0" presId="urn:microsoft.com/office/officeart/2005/8/layout/hList1"/>
    <dgm:cxn modelId="{7B9CAFD7-F6F8-4D4C-8966-1FBD6AEDAFBC}" type="presParOf" srcId="{AE61D0E2-9E33-4349-9FBE-58787F56B8F6}" destId="{89915283-DF2B-4913-8811-132D4277F51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325476-97A5-44E2-AAFD-1A86FEBC083E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EF24211-2AD3-4726-9971-E7985BE9B242}">
      <dgm:prSet phldrT="[Текст]"/>
      <dgm:spPr/>
      <dgm:t>
        <a:bodyPr/>
        <a:lstStyle/>
        <a:p>
          <a:r>
            <a:rPr lang="ru-RU" dirty="0" smtClean="0"/>
            <a:t>Ученик</a:t>
          </a:r>
          <a:endParaRPr lang="ru-RU" dirty="0"/>
        </a:p>
      </dgm:t>
    </dgm:pt>
    <dgm:pt modelId="{A3057ECE-B760-4559-BFF0-436CA0540723}" type="parTrans" cxnId="{E0F38E77-D73E-44F8-9943-39CA9C180300}">
      <dgm:prSet/>
      <dgm:spPr/>
      <dgm:t>
        <a:bodyPr/>
        <a:lstStyle/>
        <a:p>
          <a:endParaRPr lang="ru-RU"/>
        </a:p>
      </dgm:t>
    </dgm:pt>
    <dgm:pt modelId="{DC6BC4C1-E0FD-4131-BCA8-02C40600B4B0}" type="sibTrans" cxnId="{E0F38E77-D73E-44F8-9943-39CA9C180300}">
      <dgm:prSet/>
      <dgm:spPr/>
      <dgm:t>
        <a:bodyPr/>
        <a:lstStyle/>
        <a:p>
          <a:endParaRPr lang="ru-RU"/>
        </a:p>
      </dgm:t>
    </dgm:pt>
    <dgm:pt modelId="{E502AB36-605F-4DC0-94E1-F463429F6554}">
      <dgm:prSet phldrT="[Текст]" custT="1"/>
      <dgm:spPr/>
      <dgm:t>
        <a:bodyPr/>
        <a:lstStyle/>
        <a:p>
          <a:r>
            <a:rPr lang="ru-RU" sz="1400" dirty="0" smtClean="0"/>
            <a:t>Волонтеры</a:t>
          </a:r>
          <a:endParaRPr lang="ru-RU" sz="1400" dirty="0"/>
        </a:p>
      </dgm:t>
    </dgm:pt>
    <dgm:pt modelId="{D96B3CCA-2657-4529-9473-2A85BECA8A13}" type="parTrans" cxnId="{B477EE93-83D3-48CD-917F-F99FC1732D53}">
      <dgm:prSet/>
      <dgm:spPr/>
      <dgm:t>
        <a:bodyPr/>
        <a:lstStyle/>
        <a:p>
          <a:endParaRPr lang="ru-RU"/>
        </a:p>
      </dgm:t>
    </dgm:pt>
    <dgm:pt modelId="{BA3ED945-4769-4F81-AFCD-FBAF2AD2A580}" type="sibTrans" cxnId="{B477EE93-83D3-48CD-917F-F99FC1732D53}">
      <dgm:prSet/>
      <dgm:spPr/>
      <dgm:t>
        <a:bodyPr/>
        <a:lstStyle/>
        <a:p>
          <a:endParaRPr lang="ru-RU"/>
        </a:p>
      </dgm:t>
    </dgm:pt>
    <dgm:pt modelId="{5C35CE67-2524-4CD4-8537-E032F7B1AFF2}">
      <dgm:prSet phldrT="[Текст]" custT="1"/>
      <dgm:spPr/>
      <dgm:t>
        <a:bodyPr/>
        <a:lstStyle/>
        <a:p>
          <a:r>
            <a:rPr lang="ru-RU" sz="1400" dirty="0" smtClean="0"/>
            <a:t>Логопед</a:t>
          </a:r>
          <a:endParaRPr lang="ru-RU" sz="1050" dirty="0"/>
        </a:p>
      </dgm:t>
    </dgm:pt>
    <dgm:pt modelId="{3D152315-1AE8-4EBC-AEC8-8B3A223B5B00}" type="parTrans" cxnId="{6FDA92F7-188D-40B3-AB4B-FF630C0EC317}">
      <dgm:prSet/>
      <dgm:spPr/>
      <dgm:t>
        <a:bodyPr/>
        <a:lstStyle/>
        <a:p>
          <a:endParaRPr lang="ru-RU"/>
        </a:p>
      </dgm:t>
    </dgm:pt>
    <dgm:pt modelId="{A60FD077-342C-43D4-BE10-5E9BD0655E2A}" type="sibTrans" cxnId="{6FDA92F7-188D-40B3-AB4B-FF630C0EC317}">
      <dgm:prSet/>
      <dgm:spPr/>
      <dgm:t>
        <a:bodyPr/>
        <a:lstStyle/>
        <a:p>
          <a:endParaRPr lang="ru-RU"/>
        </a:p>
      </dgm:t>
    </dgm:pt>
    <dgm:pt modelId="{2BE44E46-8594-4407-9D20-389FA2668D1E}">
      <dgm:prSet phldrT="[Текст]" custT="1"/>
      <dgm:spPr/>
      <dgm:t>
        <a:bodyPr/>
        <a:lstStyle/>
        <a:p>
          <a:r>
            <a:rPr lang="ru-RU" sz="1400" dirty="0" smtClean="0"/>
            <a:t>Воспитатель</a:t>
          </a:r>
          <a:endParaRPr lang="ru-RU" sz="1050" dirty="0"/>
        </a:p>
      </dgm:t>
    </dgm:pt>
    <dgm:pt modelId="{3DD22241-6223-4DB3-A26B-5737C04A8E6A}" type="parTrans" cxnId="{49BCB125-44CE-4F2C-85FA-ECCD3A290214}">
      <dgm:prSet/>
      <dgm:spPr/>
      <dgm:t>
        <a:bodyPr/>
        <a:lstStyle/>
        <a:p>
          <a:endParaRPr lang="ru-RU"/>
        </a:p>
      </dgm:t>
    </dgm:pt>
    <dgm:pt modelId="{76FB4584-0A36-442C-AA0B-4B10FE246FDD}" type="sibTrans" cxnId="{49BCB125-44CE-4F2C-85FA-ECCD3A290214}">
      <dgm:prSet/>
      <dgm:spPr/>
      <dgm:t>
        <a:bodyPr/>
        <a:lstStyle/>
        <a:p>
          <a:endParaRPr lang="ru-RU"/>
        </a:p>
      </dgm:t>
    </dgm:pt>
    <dgm:pt modelId="{CF492C56-F3D7-41E7-8603-CFE969986235}">
      <dgm:prSet custT="1"/>
      <dgm:spPr/>
      <dgm:t>
        <a:bodyPr/>
        <a:lstStyle/>
        <a:p>
          <a:r>
            <a:rPr lang="ru-RU" sz="1400" dirty="0" smtClean="0"/>
            <a:t>Педагог-психолог</a:t>
          </a:r>
          <a:endParaRPr lang="ru-RU" sz="1400" dirty="0"/>
        </a:p>
      </dgm:t>
    </dgm:pt>
    <dgm:pt modelId="{945F07FE-27C8-46BF-A08B-9EE4E304C717}" type="parTrans" cxnId="{49D90190-C04A-41E3-91D0-B852F8B9B3A9}">
      <dgm:prSet/>
      <dgm:spPr/>
      <dgm:t>
        <a:bodyPr/>
        <a:lstStyle/>
        <a:p>
          <a:endParaRPr lang="ru-RU"/>
        </a:p>
      </dgm:t>
    </dgm:pt>
    <dgm:pt modelId="{589B4548-5B79-426F-A2C2-EE7DDD46694A}" type="sibTrans" cxnId="{49D90190-C04A-41E3-91D0-B852F8B9B3A9}">
      <dgm:prSet/>
      <dgm:spPr/>
      <dgm:t>
        <a:bodyPr/>
        <a:lstStyle/>
        <a:p>
          <a:endParaRPr lang="ru-RU"/>
        </a:p>
      </dgm:t>
    </dgm:pt>
    <dgm:pt modelId="{6BDC06DF-11E2-4DF0-BE40-5DFD2D196F0A}">
      <dgm:prSet custT="1"/>
      <dgm:spPr/>
      <dgm:t>
        <a:bodyPr/>
        <a:lstStyle/>
        <a:p>
          <a:r>
            <a:rPr lang="ru-RU" sz="1400" dirty="0" smtClean="0"/>
            <a:t>Учитель -</a:t>
          </a:r>
          <a:r>
            <a:rPr lang="ru-RU" sz="1400" dirty="0" err="1" smtClean="0"/>
            <a:t>кл</a:t>
          </a:r>
          <a:r>
            <a:rPr lang="ru-RU" sz="1400" dirty="0" smtClean="0"/>
            <a:t>. рук.</a:t>
          </a:r>
          <a:endParaRPr lang="ru-RU" sz="1400" dirty="0"/>
        </a:p>
      </dgm:t>
    </dgm:pt>
    <dgm:pt modelId="{56D42D50-A559-4C83-BB15-F90E83471959}" type="parTrans" cxnId="{6B43CB51-05D3-451C-B0DB-3076E264278F}">
      <dgm:prSet/>
      <dgm:spPr/>
      <dgm:t>
        <a:bodyPr/>
        <a:lstStyle/>
        <a:p>
          <a:endParaRPr lang="ru-RU"/>
        </a:p>
      </dgm:t>
    </dgm:pt>
    <dgm:pt modelId="{87605788-96C9-4BF6-BC21-207B6D7D511D}" type="sibTrans" cxnId="{6B43CB51-05D3-451C-B0DB-3076E264278F}">
      <dgm:prSet/>
      <dgm:spPr/>
      <dgm:t>
        <a:bodyPr/>
        <a:lstStyle/>
        <a:p>
          <a:endParaRPr lang="ru-RU"/>
        </a:p>
      </dgm:t>
    </dgm:pt>
    <dgm:pt modelId="{7432DB48-D745-4264-AEEE-F024068C5843}">
      <dgm:prSet custT="1"/>
      <dgm:spPr/>
      <dgm:t>
        <a:bodyPr/>
        <a:lstStyle/>
        <a:p>
          <a:r>
            <a:rPr lang="ru-RU" sz="1400" dirty="0" smtClean="0"/>
            <a:t>Библиотекарь</a:t>
          </a:r>
          <a:endParaRPr lang="ru-RU" sz="1400" dirty="0"/>
        </a:p>
      </dgm:t>
    </dgm:pt>
    <dgm:pt modelId="{6BF8B5E2-19AD-4CFE-AC42-50B822226241}" type="parTrans" cxnId="{7D693E08-386B-4081-896C-C0B0637EC20A}">
      <dgm:prSet/>
      <dgm:spPr/>
      <dgm:t>
        <a:bodyPr/>
        <a:lstStyle/>
        <a:p>
          <a:endParaRPr lang="ru-RU"/>
        </a:p>
      </dgm:t>
    </dgm:pt>
    <dgm:pt modelId="{9FFB3B01-374A-42C4-A649-DC50DF61BCA4}" type="sibTrans" cxnId="{7D693E08-386B-4081-896C-C0B0637EC20A}">
      <dgm:prSet/>
      <dgm:spPr/>
      <dgm:t>
        <a:bodyPr/>
        <a:lstStyle/>
        <a:p>
          <a:endParaRPr lang="ru-RU"/>
        </a:p>
      </dgm:t>
    </dgm:pt>
    <dgm:pt modelId="{349D08EE-DFB8-48E9-8CD9-FC45E761099A}">
      <dgm:prSet custT="1"/>
      <dgm:spPr/>
      <dgm:t>
        <a:bodyPr/>
        <a:lstStyle/>
        <a:p>
          <a:r>
            <a:rPr lang="ru-RU" sz="1400" dirty="0" smtClean="0"/>
            <a:t>Педагог-организатор</a:t>
          </a:r>
          <a:endParaRPr lang="ru-RU" sz="1400" dirty="0"/>
        </a:p>
      </dgm:t>
    </dgm:pt>
    <dgm:pt modelId="{1675EAC6-7CD7-4444-B95D-704C9014A3F9}" type="parTrans" cxnId="{643FBE85-8ACB-4982-9663-86B195019B56}">
      <dgm:prSet/>
      <dgm:spPr/>
      <dgm:t>
        <a:bodyPr/>
        <a:lstStyle/>
        <a:p>
          <a:endParaRPr lang="ru-RU"/>
        </a:p>
      </dgm:t>
    </dgm:pt>
    <dgm:pt modelId="{FF1897C0-C73C-4D25-B972-9EDC72BAE4DA}" type="sibTrans" cxnId="{643FBE85-8ACB-4982-9663-86B195019B56}">
      <dgm:prSet/>
      <dgm:spPr/>
      <dgm:t>
        <a:bodyPr/>
        <a:lstStyle/>
        <a:p>
          <a:endParaRPr lang="ru-RU"/>
        </a:p>
      </dgm:t>
    </dgm:pt>
    <dgm:pt modelId="{FCDAA613-831B-404E-BE57-830626FA5B93}">
      <dgm:prSet custT="1"/>
      <dgm:spPr/>
      <dgm:t>
        <a:bodyPr/>
        <a:lstStyle/>
        <a:p>
          <a:r>
            <a:rPr lang="ru-RU" sz="1400" dirty="0" smtClean="0"/>
            <a:t>Педагог ДО</a:t>
          </a:r>
          <a:endParaRPr lang="ru-RU" sz="1400" dirty="0"/>
        </a:p>
      </dgm:t>
    </dgm:pt>
    <dgm:pt modelId="{A5B3D2D1-AA05-48C3-A709-32EEA229A7B4}" type="parTrans" cxnId="{030A4BB7-4B59-4128-88C0-F0D1545C4060}">
      <dgm:prSet/>
      <dgm:spPr/>
      <dgm:t>
        <a:bodyPr/>
        <a:lstStyle/>
        <a:p>
          <a:endParaRPr lang="ru-RU"/>
        </a:p>
      </dgm:t>
    </dgm:pt>
    <dgm:pt modelId="{7FB25DCE-6C51-4F73-AB63-0FA82359B18A}" type="sibTrans" cxnId="{030A4BB7-4B59-4128-88C0-F0D1545C4060}">
      <dgm:prSet/>
      <dgm:spPr/>
      <dgm:t>
        <a:bodyPr/>
        <a:lstStyle/>
        <a:p>
          <a:endParaRPr lang="ru-RU"/>
        </a:p>
      </dgm:t>
    </dgm:pt>
    <dgm:pt modelId="{93ACDB61-4EA9-427D-9C51-2C4DDC184EE9}">
      <dgm:prSet custT="1"/>
      <dgm:spPr/>
      <dgm:t>
        <a:bodyPr/>
        <a:lstStyle/>
        <a:p>
          <a:r>
            <a:rPr lang="ru-RU" sz="1400" dirty="0" smtClean="0"/>
            <a:t>Учителя-предметники</a:t>
          </a:r>
          <a:endParaRPr lang="ru-RU" sz="1400" dirty="0"/>
        </a:p>
      </dgm:t>
    </dgm:pt>
    <dgm:pt modelId="{9B0A426E-2D9A-444A-AF9F-EEE97E25AC82}" type="parTrans" cxnId="{FCF0DCDC-E09E-4AA3-A9E8-B200969697E6}">
      <dgm:prSet/>
      <dgm:spPr/>
      <dgm:t>
        <a:bodyPr/>
        <a:lstStyle/>
        <a:p>
          <a:endParaRPr lang="ru-RU"/>
        </a:p>
      </dgm:t>
    </dgm:pt>
    <dgm:pt modelId="{F751900A-F038-43BC-A3B0-A37BB71512FB}" type="sibTrans" cxnId="{FCF0DCDC-E09E-4AA3-A9E8-B200969697E6}">
      <dgm:prSet/>
      <dgm:spPr/>
      <dgm:t>
        <a:bodyPr/>
        <a:lstStyle/>
        <a:p>
          <a:endParaRPr lang="ru-RU"/>
        </a:p>
      </dgm:t>
    </dgm:pt>
    <dgm:pt modelId="{22B1EED5-F7CA-4DCC-B2B2-2377B0CFF62F}" type="pres">
      <dgm:prSet presAssocID="{B4325476-97A5-44E2-AAFD-1A86FEBC083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7E4144-660A-462D-9330-9E19A32B50ED}" type="pres">
      <dgm:prSet presAssocID="{3EF24211-2AD3-4726-9971-E7985BE9B242}" presName="centerShape" presStyleLbl="node0" presStyleIdx="0" presStyleCnt="1"/>
      <dgm:spPr/>
      <dgm:t>
        <a:bodyPr/>
        <a:lstStyle/>
        <a:p>
          <a:endParaRPr lang="ru-RU"/>
        </a:p>
      </dgm:t>
    </dgm:pt>
    <dgm:pt modelId="{1ED2304F-A0E3-4CF7-B3ED-4D5458B494CE}" type="pres">
      <dgm:prSet presAssocID="{945F07FE-27C8-46BF-A08B-9EE4E304C717}" presName="parTrans" presStyleLbl="bgSibTrans2D1" presStyleIdx="0" presStyleCnt="9"/>
      <dgm:spPr/>
      <dgm:t>
        <a:bodyPr/>
        <a:lstStyle/>
        <a:p>
          <a:endParaRPr lang="ru-RU"/>
        </a:p>
      </dgm:t>
    </dgm:pt>
    <dgm:pt modelId="{B44E887B-ACE5-4A94-A6DB-D90618F5D016}" type="pres">
      <dgm:prSet presAssocID="{CF492C56-F3D7-41E7-8603-CFE96998623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28D36-D4C6-4E77-86C2-C4964D63B5A5}" type="pres">
      <dgm:prSet presAssocID="{56D42D50-A559-4C83-BB15-F90E83471959}" presName="parTrans" presStyleLbl="bgSibTrans2D1" presStyleIdx="1" presStyleCnt="9"/>
      <dgm:spPr/>
      <dgm:t>
        <a:bodyPr/>
        <a:lstStyle/>
        <a:p>
          <a:endParaRPr lang="ru-RU"/>
        </a:p>
      </dgm:t>
    </dgm:pt>
    <dgm:pt modelId="{05187039-D057-4FB2-BF2A-7C21E78C925B}" type="pres">
      <dgm:prSet presAssocID="{6BDC06DF-11E2-4DF0-BE40-5DFD2D196F0A}" presName="node" presStyleLbl="node1" presStyleIdx="1" presStyleCnt="9" custScaleX="164976" custRadScaleRad="86657" custRadScaleInc="-5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8C59E-E7BB-4D65-BE9E-3F7EBE4EB1DE}" type="pres">
      <dgm:prSet presAssocID="{9B0A426E-2D9A-444A-AF9F-EEE97E25AC82}" presName="parTrans" presStyleLbl="bgSibTrans2D1" presStyleIdx="2" presStyleCnt="9"/>
      <dgm:spPr/>
      <dgm:t>
        <a:bodyPr/>
        <a:lstStyle/>
        <a:p>
          <a:endParaRPr lang="ru-RU"/>
        </a:p>
      </dgm:t>
    </dgm:pt>
    <dgm:pt modelId="{B7E78F64-C470-4511-8C94-C97537204EA8}" type="pres">
      <dgm:prSet presAssocID="{93ACDB61-4EA9-427D-9C51-2C4DDC184EE9}" presName="node" presStyleLbl="node1" presStyleIdx="2" presStyleCnt="9" custScaleX="168513" custRadScaleRad="106416" custRadScaleInc="-19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C7B76-1E2E-41F5-BAA0-393A931B8A10}" type="pres">
      <dgm:prSet presAssocID="{6BF8B5E2-19AD-4CFE-AC42-50B822226241}" presName="parTrans" presStyleLbl="bgSibTrans2D1" presStyleIdx="3" presStyleCnt="9"/>
      <dgm:spPr/>
      <dgm:t>
        <a:bodyPr/>
        <a:lstStyle/>
        <a:p>
          <a:endParaRPr lang="ru-RU"/>
        </a:p>
      </dgm:t>
    </dgm:pt>
    <dgm:pt modelId="{2265C610-A30A-4400-ACB2-214606D80940}" type="pres">
      <dgm:prSet presAssocID="{7432DB48-D745-4264-AEEE-F024068C5843}" presName="node" presStyleLbl="node1" presStyleIdx="3" presStyleCnt="9" custScaleX="142539" custRadScaleRad="115041" custRadScaleInc="-44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8954B-7A1A-4132-B984-4F4138499C97}" type="pres">
      <dgm:prSet presAssocID="{1675EAC6-7CD7-4444-B95D-704C9014A3F9}" presName="parTrans" presStyleLbl="bgSibTrans2D1" presStyleIdx="4" presStyleCnt="9"/>
      <dgm:spPr/>
      <dgm:t>
        <a:bodyPr/>
        <a:lstStyle/>
        <a:p>
          <a:endParaRPr lang="ru-RU"/>
        </a:p>
      </dgm:t>
    </dgm:pt>
    <dgm:pt modelId="{74E84333-D237-4FF6-9B42-464C7616F253}" type="pres">
      <dgm:prSet presAssocID="{349D08EE-DFB8-48E9-8CD9-FC45E761099A}" presName="node" presStyleLbl="node1" presStyleIdx="4" presStyleCnt="9" custScaleX="191546" custRadScaleRad="80524" custRadScaleInc="-28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78234-FF5B-4490-9CA3-9CC09359AF7C}" type="pres">
      <dgm:prSet presAssocID="{A5B3D2D1-AA05-48C3-A709-32EEA229A7B4}" presName="parTrans" presStyleLbl="bgSibTrans2D1" presStyleIdx="5" presStyleCnt="9"/>
      <dgm:spPr/>
      <dgm:t>
        <a:bodyPr/>
        <a:lstStyle/>
        <a:p>
          <a:endParaRPr lang="ru-RU"/>
        </a:p>
      </dgm:t>
    </dgm:pt>
    <dgm:pt modelId="{6482D33B-FF3C-4236-9562-9302DD9C773E}" type="pres">
      <dgm:prSet presAssocID="{FCDAA613-831B-404E-BE57-830626FA5B93}" presName="node" presStyleLbl="node1" presStyleIdx="5" presStyleCnt="9" custScaleX="181011" custRadScaleRad="107205" custRadScaleInc="5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3D229-C991-4956-80DB-B5D3FB01D7F9}" type="pres">
      <dgm:prSet presAssocID="{D96B3CCA-2657-4529-9473-2A85BECA8A13}" presName="parTrans" presStyleLbl="bgSibTrans2D1" presStyleIdx="6" presStyleCnt="9"/>
      <dgm:spPr/>
      <dgm:t>
        <a:bodyPr/>
        <a:lstStyle/>
        <a:p>
          <a:endParaRPr lang="ru-RU"/>
        </a:p>
      </dgm:t>
    </dgm:pt>
    <dgm:pt modelId="{637C2089-860F-4319-8E41-58BA9D2BA4F2}" type="pres">
      <dgm:prSet presAssocID="{E502AB36-605F-4DC0-94E1-F463429F6554}" presName="node" presStyleLbl="node1" presStyleIdx="6" presStyleCnt="9" custScaleX="140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4686B-2A86-4BC6-A45F-532132848397}" type="pres">
      <dgm:prSet presAssocID="{3D152315-1AE8-4EBC-AEC8-8B3A223B5B00}" presName="parTrans" presStyleLbl="bgSibTrans2D1" presStyleIdx="7" presStyleCnt="9"/>
      <dgm:spPr/>
      <dgm:t>
        <a:bodyPr/>
        <a:lstStyle/>
        <a:p>
          <a:endParaRPr lang="ru-RU"/>
        </a:p>
      </dgm:t>
    </dgm:pt>
    <dgm:pt modelId="{66742EB1-878A-4267-B31B-0637F005F442}" type="pres">
      <dgm:prSet presAssocID="{5C35CE67-2524-4CD4-8537-E032F7B1AFF2}" presName="node" presStyleLbl="node1" presStyleIdx="7" presStyleCnt="9" custScaleX="13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D0034-74C7-4BFC-B8F3-23F5F233828F}" type="pres">
      <dgm:prSet presAssocID="{3DD22241-6223-4DB3-A26B-5737C04A8E6A}" presName="parTrans" presStyleLbl="bgSibTrans2D1" presStyleIdx="8" presStyleCnt="9"/>
      <dgm:spPr/>
      <dgm:t>
        <a:bodyPr/>
        <a:lstStyle/>
        <a:p>
          <a:endParaRPr lang="ru-RU"/>
        </a:p>
      </dgm:t>
    </dgm:pt>
    <dgm:pt modelId="{4777CBB7-6FC7-4ED1-A6AB-8247FAC7A226}" type="pres">
      <dgm:prSet presAssocID="{2BE44E46-8594-4407-9D20-389FA2668D1E}" presName="node" presStyleLbl="node1" presStyleIdx="8" presStyleCnt="9" custScaleX="163011" custRadScaleRad="88576" custRadScaleInc="-4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90D2F2-46D5-45B8-AAF0-D531DAB93838}" type="presOf" srcId="{3DD22241-6223-4DB3-A26B-5737C04A8E6A}" destId="{949D0034-74C7-4BFC-B8F3-23F5F233828F}" srcOrd="0" destOrd="0" presId="urn:microsoft.com/office/officeart/2005/8/layout/radial4"/>
    <dgm:cxn modelId="{643FBE85-8ACB-4982-9663-86B195019B56}" srcId="{3EF24211-2AD3-4726-9971-E7985BE9B242}" destId="{349D08EE-DFB8-48E9-8CD9-FC45E761099A}" srcOrd="4" destOrd="0" parTransId="{1675EAC6-7CD7-4444-B95D-704C9014A3F9}" sibTransId="{FF1897C0-C73C-4D25-B972-9EDC72BAE4DA}"/>
    <dgm:cxn modelId="{030A4BB7-4B59-4128-88C0-F0D1545C4060}" srcId="{3EF24211-2AD3-4726-9971-E7985BE9B242}" destId="{FCDAA613-831B-404E-BE57-830626FA5B93}" srcOrd="5" destOrd="0" parTransId="{A5B3D2D1-AA05-48C3-A709-32EEA229A7B4}" sibTransId="{7FB25DCE-6C51-4F73-AB63-0FA82359B18A}"/>
    <dgm:cxn modelId="{F459C3E7-6025-4AE2-9FB2-FD5A6BD242B7}" type="presOf" srcId="{6BF8B5E2-19AD-4CFE-AC42-50B822226241}" destId="{C0EC7B76-1E2E-41F5-BAA0-393A931B8A10}" srcOrd="0" destOrd="0" presId="urn:microsoft.com/office/officeart/2005/8/layout/radial4"/>
    <dgm:cxn modelId="{7D693E08-386B-4081-896C-C0B0637EC20A}" srcId="{3EF24211-2AD3-4726-9971-E7985BE9B242}" destId="{7432DB48-D745-4264-AEEE-F024068C5843}" srcOrd="3" destOrd="0" parTransId="{6BF8B5E2-19AD-4CFE-AC42-50B822226241}" sibTransId="{9FFB3B01-374A-42C4-A649-DC50DF61BCA4}"/>
    <dgm:cxn modelId="{87DCB8BD-3E83-4474-9465-197969E8AEEC}" type="presOf" srcId="{E502AB36-605F-4DC0-94E1-F463429F6554}" destId="{637C2089-860F-4319-8E41-58BA9D2BA4F2}" srcOrd="0" destOrd="0" presId="urn:microsoft.com/office/officeart/2005/8/layout/radial4"/>
    <dgm:cxn modelId="{49D90190-C04A-41E3-91D0-B852F8B9B3A9}" srcId="{3EF24211-2AD3-4726-9971-E7985BE9B242}" destId="{CF492C56-F3D7-41E7-8603-CFE969986235}" srcOrd="0" destOrd="0" parTransId="{945F07FE-27C8-46BF-A08B-9EE4E304C717}" sibTransId="{589B4548-5B79-426F-A2C2-EE7DDD46694A}"/>
    <dgm:cxn modelId="{BF2D2C3B-5557-4393-9C91-B68407CB4200}" type="presOf" srcId="{2BE44E46-8594-4407-9D20-389FA2668D1E}" destId="{4777CBB7-6FC7-4ED1-A6AB-8247FAC7A226}" srcOrd="0" destOrd="0" presId="urn:microsoft.com/office/officeart/2005/8/layout/radial4"/>
    <dgm:cxn modelId="{0722BBC5-B69F-4AE3-A353-4D5D59D58211}" type="presOf" srcId="{D96B3CCA-2657-4529-9473-2A85BECA8A13}" destId="{C713D229-C991-4956-80DB-B5D3FB01D7F9}" srcOrd="0" destOrd="0" presId="urn:microsoft.com/office/officeart/2005/8/layout/radial4"/>
    <dgm:cxn modelId="{B318E834-FE52-4D7A-BDD1-E1247B57EEB1}" type="presOf" srcId="{56D42D50-A559-4C83-BB15-F90E83471959}" destId="{C9B28D36-D4C6-4E77-86C2-C4964D63B5A5}" srcOrd="0" destOrd="0" presId="urn:microsoft.com/office/officeart/2005/8/layout/radial4"/>
    <dgm:cxn modelId="{4DE19096-CDC8-4A78-84BF-0F4A2E03E7C5}" type="presOf" srcId="{3EF24211-2AD3-4726-9971-E7985BE9B242}" destId="{417E4144-660A-462D-9330-9E19A32B50ED}" srcOrd="0" destOrd="0" presId="urn:microsoft.com/office/officeart/2005/8/layout/radial4"/>
    <dgm:cxn modelId="{95A2F3C9-F3D3-47B7-B786-CA76D9DF1303}" type="presOf" srcId="{93ACDB61-4EA9-427D-9C51-2C4DDC184EE9}" destId="{B7E78F64-C470-4511-8C94-C97537204EA8}" srcOrd="0" destOrd="0" presId="urn:microsoft.com/office/officeart/2005/8/layout/radial4"/>
    <dgm:cxn modelId="{E0F38E77-D73E-44F8-9943-39CA9C180300}" srcId="{B4325476-97A5-44E2-AAFD-1A86FEBC083E}" destId="{3EF24211-2AD3-4726-9971-E7985BE9B242}" srcOrd="0" destOrd="0" parTransId="{A3057ECE-B760-4559-BFF0-436CA0540723}" sibTransId="{DC6BC4C1-E0FD-4131-BCA8-02C40600B4B0}"/>
    <dgm:cxn modelId="{6FDA92F7-188D-40B3-AB4B-FF630C0EC317}" srcId="{3EF24211-2AD3-4726-9971-E7985BE9B242}" destId="{5C35CE67-2524-4CD4-8537-E032F7B1AFF2}" srcOrd="7" destOrd="0" parTransId="{3D152315-1AE8-4EBC-AEC8-8B3A223B5B00}" sibTransId="{A60FD077-342C-43D4-BE10-5E9BD0655E2A}"/>
    <dgm:cxn modelId="{49BCB125-44CE-4F2C-85FA-ECCD3A290214}" srcId="{3EF24211-2AD3-4726-9971-E7985BE9B242}" destId="{2BE44E46-8594-4407-9D20-389FA2668D1E}" srcOrd="8" destOrd="0" parTransId="{3DD22241-6223-4DB3-A26B-5737C04A8E6A}" sibTransId="{76FB4584-0A36-442C-AA0B-4B10FE246FDD}"/>
    <dgm:cxn modelId="{40B646E9-B96E-4A52-9792-FB9808E65DBE}" type="presOf" srcId="{5C35CE67-2524-4CD4-8537-E032F7B1AFF2}" destId="{66742EB1-878A-4267-B31B-0637F005F442}" srcOrd="0" destOrd="0" presId="urn:microsoft.com/office/officeart/2005/8/layout/radial4"/>
    <dgm:cxn modelId="{7AC0E5A8-9938-40FC-A1E5-B1F014D67C5A}" type="presOf" srcId="{945F07FE-27C8-46BF-A08B-9EE4E304C717}" destId="{1ED2304F-A0E3-4CF7-B3ED-4D5458B494CE}" srcOrd="0" destOrd="0" presId="urn:microsoft.com/office/officeart/2005/8/layout/radial4"/>
    <dgm:cxn modelId="{12D35223-E66D-4199-A5C1-A8415AAE42DD}" type="presOf" srcId="{9B0A426E-2D9A-444A-AF9F-EEE97E25AC82}" destId="{9588C59E-E7BB-4D65-BE9E-3F7EBE4EB1DE}" srcOrd="0" destOrd="0" presId="urn:microsoft.com/office/officeart/2005/8/layout/radial4"/>
    <dgm:cxn modelId="{F9BD761E-E745-452F-BC2C-25020A1BAFEA}" type="presOf" srcId="{3D152315-1AE8-4EBC-AEC8-8B3A223B5B00}" destId="{F064686B-2A86-4BC6-A45F-532132848397}" srcOrd="0" destOrd="0" presId="urn:microsoft.com/office/officeart/2005/8/layout/radial4"/>
    <dgm:cxn modelId="{E8ABF04C-2971-4FDD-866E-929AAB839F24}" type="presOf" srcId="{7432DB48-D745-4264-AEEE-F024068C5843}" destId="{2265C610-A30A-4400-ACB2-214606D80940}" srcOrd="0" destOrd="0" presId="urn:microsoft.com/office/officeart/2005/8/layout/radial4"/>
    <dgm:cxn modelId="{B477EE93-83D3-48CD-917F-F99FC1732D53}" srcId="{3EF24211-2AD3-4726-9971-E7985BE9B242}" destId="{E502AB36-605F-4DC0-94E1-F463429F6554}" srcOrd="6" destOrd="0" parTransId="{D96B3CCA-2657-4529-9473-2A85BECA8A13}" sibTransId="{BA3ED945-4769-4F81-AFCD-FBAF2AD2A580}"/>
    <dgm:cxn modelId="{98AB2AF0-4C37-4273-85B3-68E879EC4163}" type="presOf" srcId="{FCDAA613-831B-404E-BE57-830626FA5B93}" destId="{6482D33B-FF3C-4236-9562-9302DD9C773E}" srcOrd="0" destOrd="0" presId="urn:microsoft.com/office/officeart/2005/8/layout/radial4"/>
    <dgm:cxn modelId="{9B4B3DA0-C18D-459D-B198-5829BC346A92}" type="presOf" srcId="{B4325476-97A5-44E2-AAFD-1A86FEBC083E}" destId="{22B1EED5-F7CA-4DCC-B2B2-2377B0CFF62F}" srcOrd="0" destOrd="0" presId="urn:microsoft.com/office/officeart/2005/8/layout/radial4"/>
    <dgm:cxn modelId="{4CF0EEE8-550E-42D6-BD0F-BF4BFE447BD2}" type="presOf" srcId="{6BDC06DF-11E2-4DF0-BE40-5DFD2D196F0A}" destId="{05187039-D057-4FB2-BF2A-7C21E78C925B}" srcOrd="0" destOrd="0" presId="urn:microsoft.com/office/officeart/2005/8/layout/radial4"/>
    <dgm:cxn modelId="{6B43CB51-05D3-451C-B0DB-3076E264278F}" srcId="{3EF24211-2AD3-4726-9971-E7985BE9B242}" destId="{6BDC06DF-11E2-4DF0-BE40-5DFD2D196F0A}" srcOrd="1" destOrd="0" parTransId="{56D42D50-A559-4C83-BB15-F90E83471959}" sibTransId="{87605788-96C9-4BF6-BC21-207B6D7D511D}"/>
    <dgm:cxn modelId="{1A8E3D06-3271-4253-9E56-E05B026C8620}" type="presOf" srcId="{CF492C56-F3D7-41E7-8603-CFE969986235}" destId="{B44E887B-ACE5-4A94-A6DB-D90618F5D016}" srcOrd="0" destOrd="0" presId="urn:microsoft.com/office/officeart/2005/8/layout/radial4"/>
    <dgm:cxn modelId="{8252C6A2-656B-49DB-AC86-45BE5FB21483}" type="presOf" srcId="{1675EAC6-7CD7-4444-B95D-704C9014A3F9}" destId="{6FF8954B-7A1A-4132-B984-4F4138499C97}" srcOrd="0" destOrd="0" presId="urn:microsoft.com/office/officeart/2005/8/layout/radial4"/>
    <dgm:cxn modelId="{FCF0DCDC-E09E-4AA3-A9E8-B200969697E6}" srcId="{3EF24211-2AD3-4726-9971-E7985BE9B242}" destId="{93ACDB61-4EA9-427D-9C51-2C4DDC184EE9}" srcOrd="2" destOrd="0" parTransId="{9B0A426E-2D9A-444A-AF9F-EEE97E25AC82}" sibTransId="{F751900A-F038-43BC-A3B0-A37BB71512FB}"/>
    <dgm:cxn modelId="{7B0BB6DA-4BFC-42D1-A16E-7E065FFBCC0F}" type="presOf" srcId="{349D08EE-DFB8-48E9-8CD9-FC45E761099A}" destId="{74E84333-D237-4FF6-9B42-464C7616F253}" srcOrd="0" destOrd="0" presId="urn:microsoft.com/office/officeart/2005/8/layout/radial4"/>
    <dgm:cxn modelId="{FE670F71-D4B2-49DD-84D9-A79A57262A85}" type="presOf" srcId="{A5B3D2D1-AA05-48C3-A709-32EEA229A7B4}" destId="{54378234-FF5B-4490-9CA3-9CC09359AF7C}" srcOrd="0" destOrd="0" presId="urn:microsoft.com/office/officeart/2005/8/layout/radial4"/>
    <dgm:cxn modelId="{1FCF8768-6530-4405-B36A-4C42F252767A}" type="presParOf" srcId="{22B1EED5-F7CA-4DCC-B2B2-2377B0CFF62F}" destId="{417E4144-660A-462D-9330-9E19A32B50ED}" srcOrd="0" destOrd="0" presId="urn:microsoft.com/office/officeart/2005/8/layout/radial4"/>
    <dgm:cxn modelId="{98B33A02-C30F-4F44-B81B-1DE6245292B3}" type="presParOf" srcId="{22B1EED5-F7CA-4DCC-B2B2-2377B0CFF62F}" destId="{1ED2304F-A0E3-4CF7-B3ED-4D5458B494CE}" srcOrd="1" destOrd="0" presId="urn:microsoft.com/office/officeart/2005/8/layout/radial4"/>
    <dgm:cxn modelId="{0A880068-524E-4456-9596-3A9CFD4E8E73}" type="presParOf" srcId="{22B1EED5-F7CA-4DCC-B2B2-2377B0CFF62F}" destId="{B44E887B-ACE5-4A94-A6DB-D90618F5D016}" srcOrd="2" destOrd="0" presId="urn:microsoft.com/office/officeart/2005/8/layout/radial4"/>
    <dgm:cxn modelId="{1B27A19C-2325-4B65-AC40-0935CD7BDDBD}" type="presParOf" srcId="{22B1EED5-F7CA-4DCC-B2B2-2377B0CFF62F}" destId="{C9B28D36-D4C6-4E77-86C2-C4964D63B5A5}" srcOrd="3" destOrd="0" presId="urn:microsoft.com/office/officeart/2005/8/layout/radial4"/>
    <dgm:cxn modelId="{B8060D2D-BA5E-4499-BF31-4E7AFFAA3B63}" type="presParOf" srcId="{22B1EED5-F7CA-4DCC-B2B2-2377B0CFF62F}" destId="{05187039-D057-4FB2-BF2A-7C21E78C925B}" srcOrd="4" destOrd="0" presId="urn:microsoft.com/office/officeart/2005/8/layout/radial4"/>
    <dgm:cxn modelId="{91BF6B01-F481-4678-8748-8C088D62EFF2}" type="presParOf" srcId="{22B1EED5-F7CA-4DCC-B2B2-2377B0CFF62F}" destId="{9588C59E-E7BB-4D65-BE9E-3F7EBE4EB1DE}" srcOrd="5" destOrd="0" presId="urn:microsoft.com/office/officeart/2005/8/layout/radial4"/>
    <dgm:cxn modelId="{E7BC40D2-383C-4471-8915-12DFB981564A}" type="presParOf" srcId="{22B1EED5-F7CA-4DCC-B2B2-2377B0CFF62F}" destId="{B7E78F64-C470-4511-8C94-C97537204EA8}" srcOrd="6" destOrd="0" presId="urn:microsoft.com/office/officeart/2005/8/layout/radial4"/>
    <dgm:cxn modelId="{A2D8E652-E5A0-4C2C-AE76-25CA9023A46D}" type="presParOf" srcId="{22B1EED5-F7CA-4DCC-B2B2-2377B0CFF62F}" destId="{C0EC7B76-1E2E-41F5-BAA0-393A931B8A10}" srcOrd="7" destOrd="0" presId="urn:microsoft.com/office/officeart/2005/8/layout/radial4"/>
    <dgm:cxn modelId="{411042C5-A4AA-4F03-A2D0-2B10E834F2AA}" type="presParOf" srcId="{22B1EED5-F7CA-4DCC-B2B2-2377B0CFF62F}" destId="{2265C610-A30A-4400-ACB2-214606D80940}" srcOrd="8" destOrd="0" presId="urn:microsoft.com/office/officeart/2005/8/layout/radial4"/>
    <dgm:cxn modelId="{D44B7CA9-B249-4EC7-904F-029E833B46FA}" type="presParOf" srcId="{22B1EED5-F7CA-4DCC-B2B2-2377B0CFF62F}" destId="{6FF8954B-7A1A-4132-B984-4F4138499C97}" srcOrd="9" destOrd="0" presId="urn:microsoft.com/office/officeart/2005/8/layout/radial4"/>
    <dgm:cxn modelId="{06E8F740-8CCB-41A2-8955-56DB3FFA7CD2}" type="presParOf" srcId="{22B1EED5-F7CA-4DCC-B2B2-2377B0CFF62F}" destId="{74E84333-D237-4FF6-9B42-464C7616F253}" srcOrd="10" destOrd="0" presId="urn:microsoft.com/office/officeart/2005/8/layout/radial4"/>
    <dgm:cxn modelId="{18F2B6EF-D70D-4512-ABDF-AB29DA6034C4}" type="presParOf" srcId="{22B1EED5-F7CA-4DCC-B2B2-2377B0CFF62F}" destId="{54378234-FF5B-4490-9CA3-9CC09359AF7C}" srcOrd="11" destOrd="0" presId="urn:microsoft.com/office/officeart/2005/8/layout/radial4"/>
    <dgm:cxn modelId="{489AECED-8304-49A7-A166-12E3655313F1}" type="presParOf" srcId="{22B1EED5-F7CA-4DCC-B2B2-2377B0CFF62F}" destId="{6482D33B-FF3C-4236-9562-9302DD9C773E}" srcOrd="12" destOrd="0" presId="urn:microsoft.com/office/officeart/2005/8/layout/radial4"/>
    <dgm:cxn modelId="{3405CC84-E468-4755-98B1-BE4B98C6BEDB}" type="presParOf" srcId="{22B1EED5-F7CA-4DCC-B2B2-2377B0CFF62F}" destId="{C713D229-C991-4956-80DB-B5D3FB01D7F9}" srcOrd="13" destOrd="0" presId="urn:microsoft.com/office/officeart/2005/8/layout/radial4"/>
    <dgm:cxn modelId="{288B2A40-A75F-41A6-BA5F-FCF40D6AF819}" type="presParOf" srcId="{22B1EED5-F7CA-4DCC-B2B2-2377B0CFF62F}" destId="{637C2089-860F-4319-8E41-58BA9D2BA4F2}" srcOrd="14" destOrd="0" presId="urn:microsoft.com/office/officeart/2005/8/layout/radial4"/>
    <dgm:cxn modelId="{96A877DA-2B6E-411A-BA2F-47B71498BF6E}" type="presParOf" srcId="{22B1EED5-F7CA-4DCC-B2B2-2377B0CFF62F}" destId="{F064686B-2A86-4BC6-A45F-532132848397}" srcOrd="15" destOrd="0" presId="urn:microsoft.com/office/officeart/2005/8/layout/radial4"/>
    <dgm:cxn modelId="{CDADEE44-41AA-4293-AEBE-0DAAD004D8BA}" type="presParOf" srcId="{22B1EED5-F7CA-4DCC-B2B2-2377B0CFF62F}" destId="{66742EB1-878A-4267-B31B-0637F005F442}" srcOrd="16" destOrd="0" presId="urn:microsoft.com/office/officeart/2005/8/layout/radial4"/>
    <dgm:cxn modelId="{F72A047F-6A07-4E57-BECE-0DBA60EFE1AC}" type="presParOf" srcId="{22B1EED5-F7CA-4DCC-B2B2-2377B0CFF62F}" destId="{949D0034-74C7-4BFC-B8F3-23F5F233828F}" srcOrd="17" destOrd="0" presId="urn:microsoft.com/office/officeart/2005/8/layout/radial4"/>
    <dgm:cxn modelId="{9F49B298-951C-4226-B9D9-4DE32F6A1D32}" type="presParOf" srcId="{22B1EED5-F7CA-4DCC-B2B2-2377B0CFF62F}" destId="{4777CBB7-6FC7-4ED1-A6AB-8247FAC7A226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6C6939-A981-4164-86B6-DE4F43E310FC}" type="doc">
      <dgm:prSet loTypeId="urn:microsoft.com/office/officeart/2005/8/layout/vProcess5" loCatId="process" qsTypeId="urn:microsoft.com/office/officeart/2005/8/quickstyle/simple3" qsCatId="simple" csTypeId="urn:microsoft.com/office/officeart/2005/8/colors/colorful2" csCatId="colorful" phldr="1"/>
      <dgm:spPr/>
    </dgm:pt>
    <dgm:pt modelId="{DB1CB2A8-5A90-4C58-9A39-CD87F8620C5B}">
      <dgm:prSet phldrT="[Текст]"/>
      <dgm:spPr/>
      <dgm:t>
        <a:bodyPr/>
        <a:lstStyle/>
        <a:p>
          <a:r>
            <a:rPr lang="ru-RU" b="1" dirty="0" smtClean="0">
              <a:hlinkClick xmlns:r="http://schemas.openxmlformats.org/officeDocument/2006/relationships" r:id="rId1" action="ppaction://hlinksldjump"/>
            </a:rPr>
            <a:t>Урочная деятельность</a:t>
          </a:r>
          <a:endParaRPr lang="ru-RU" b="1" dirty="0"/>
        </a:p>
      </dgm:t>
    </dgm:pt>
    <dgm:pt modelId="{8819F172-C7FA-4EC1-AFA2-73FCA16B249A}" type="parTrans" cxnId="{6C6A1405-61EB-4C5C-B627-6FA0C2802A97}">
      <dgm:prSet/>
      <dgm:spPr/>
      <dgm:t>
        <a:bodyPr/>
        <a:lstStyle/>
        <a:p>
          <a:endParaRPr lang="ru-RU"/>
        </a:p>
      </dgm:t>
    </dgm:pt>
    <dgm:pt modelId="{D2BF5C5B-63D1-4A39-A130-ECADD751B979}" type="sibTrans" cxnId="{6C6A1405-61EB-4C5C-B627-6FA0C2802A97}">
      <dgm:prSet/>
      <dgm:spPr/>
      <dgm:t>
        <a:bodyPr/>
        <a:lstStyle/>
        <a:p>
          <a:endParaRPr lang="ru-RU"/>
        </a:p>
      </dgm:t>
    </dgm:pt>
    <dgm:pt modelId="{772C3B7A-66AB-424A-968B-46D1ED750648}">
      <dgm:prSet phldrT="[Текст]"/>
      <dgm:spPr/>
      <dgm:t>
        <a:bodyPr/>
        <a:lstStyle/>
        <a:p>
          <a:r>
            <a:rPr lang="ru-RU" b="1" dirty="0" smtClean="0">
              <a:hlinkClick xmlns:r="http://schemas.openxmlformats.org/officeDocument/2006/relationships" r:id="rId2" action="ppaction://hlinksldjump"/>
            </a:rPr>
            <a:t>Внеурочная деятельность</a:t>
          </a:r>
          <a:endParaRPr lang="ru-RU" dirty="0"/>
        </a:p>
      </dgm:t>
    </dgm:pt>
    <dgm:pt modelId="{B7145E6D-4CE2-4158-8135-171A6AF0AD59}" type="parTrans" cxnId="{AFE856CD-47FA-4F53-92E7-D8FBBB3FD00B}">
      <dgm:prSet/>
      <dgm:spPr/>
      <dgm:t>
        <a:bodyPr/>
        <a:lstStyle/>
        <a:p>
          <a:endParaRPr lang="ru-RU"/>
        </a:p>
      </dgm:t>
    </dgm:pt>
    <dgm:pt modelId="{4F1E282A-3D3C-4765-AD9B-FA9C71DA8CBF}" type="sibTrans" cxnId="{AFE856CD-47FA-4F53-92E7-D8FBBB3FD00B}">
      <dgm:prSet/>
      <dgm:spPr/>
      <dgm:t>
        <a:bodyPr/>
        <a:lstStyle/>
        <a:p>
          <a:endParaRPr lang="ru-RU"/>
        </a:p>
      </dgm:t>
    </dgm:pt>
    <dgm:pt modelId="{F2D33524-8127-40D0-9B05-5D85D85B2315}">
      <dgm:prSet phldrT="[Текст]"/>
      <dgm:spPr/>
      <dgm:t>
        <a:bodyPr/>
        <a:lstStyle/>
        <a:p>
          <a:r>
            <a:rPr lang="ru-RU" b="1" dirty="0" smtClean="0">
              <a:hlinkClick xmlns:r="http://schemas.openxmlformats.org/officeDocument/2006/relationships" r:id="rId3" action="ppaction://hlinksldjump"/>
            </a:rPr>
            <a:t>Внеклассная работа</a:t>
          </a:r>
          <a:endParaRPr lang="ru-RU" dirty="0"/>
        </a:p>
      </dgm:t>
    </dgm:pt>
    <dgm:pt modelId="{830FFFE4-6042-4196-B604-AE4283D46B1D}" type="parTrans" cxnId="{3DDE5FD7-E1C6-4D07-892A-849D57F5D482}">
      <dgm:prSet/>
      <dgm:spPr/>
      <dgm:t>
        <a:bodyPr/>
        <a:lstStyle/>
        <a:p>
          <a:endParaRPr lang="ru-RU"/>
        </a:p>
      </dgm:t>
    </dgm:pt>
    <dgm:pt modelId="{E816F9A8-F34F-462C-95A5-4BC90E4A4762}" type="sibTrans" cxnId="{3DDE5FD7-E1C6-4D07-892A-849D57F5D482}">
      <dgm:prSet/>
      <dgm:spPr/>
      <dgm:t>
        <a:bodyPr/>
        <a:lstStyle/>
        <a:p>
          <a:endParaRPr lang="ru-RU"/>
        </a:p>
      </dgm:t>
    </dgm:pt>
    <dgm:pt modelId="{9046A8D9-B5BE-439C-ACDB-C5EF039A6D78}" type="pres">
      <dgm:prSet presAssocID="{4C6C6939-A981-4164-86B6-DE4F43E310FC}" presName="outerComposite" presStyleCnt="0">
        <dgm:presLayoutVars>
          <dgm:chMax val="5"/>
          <dgm:dir/>
          <dgm:resizeHandles val="exact"/>
        </dgm:presLayoutVars>
      </dgm:prSet>
      <dgm:spPr/>
    </dgm:pt>
    <dgm:pt modelId="{FD228ED2-D43C-4026-B2DC-8664585A3E74}" type="pres">
      <dgm:prSet presAssocID="{4C6C6939-A981-4164-86B6-DE4F43E310FC}" presName="dummyMaxCanvas" presStyleCnt="0">
        <dgm:presLayoutVars/>
      </dgm:prSet>
      <dgm:spPr/>
    </dgm:pt>
    <dgm:pt modelId="{C0A8C6C8-04B4-495D-961E-553EC4D45635}" type="pres">
      <dgm:prSet presAssocID="{4C6C6939-A981-4164-86B6-DE4F43E310F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F5C49-9BA5-45AE-AA56-8B91D40A5E90}" type="pres">
      <dgm:prSet presAssocID="{4C6C6939-A981-4164-86B6-DE4F43E310F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2A14E-0E84-448A-963A-38643F909658}" type="pres">
      <dgm:prSet presAssocID="{4C6C6939-A981-4164-86B6-DE4F43E310F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87F77-F49A-4E3F-B6EE-4433A641F583}" type="pres">
      <dgm:prSet presAssocID="{4C6C6939-A981-4164-86B6-DE4F43E310F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6DE66-83EB-4C85-98B6-68F4C2337703}" type="pres">
      <dgm:prSet presAssocID="{4C6C6939-A981-4164-86B6-DE4F43E310F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502-06D4-4260-85A1-230B31592241}" type="pres">
      <dgm:prSet presAssocID="{4C6C6939-A981-4164-86B6-DE4F43E310F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81F37-0470-4979-BDF6-B748DD2BC491}" type="pres">
      <dgm:prSet presAssocID="{4C6C6939-A981-4164-86B6-DE4F43E310F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5D3FF-7409-4DBC-A13B-947CFBA8DD14}" type="pres">
      <dgm:prSet presAssocID="{4C6C6939-A981-4164-86B6-DE4F43E310F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E7BC46-6476-4448-8F4C-892AFC24975F}" type="presOf" srcId="{DB1CB2A8-5A90-4C58-9A39-CD87F8620C5B}" destId="{C0A8C6C8-04B4-495D-961E-553EC4D45635}" srcOrd="0" destOrd="0" presId="urn:microsoft.com/office/officeart/2005/8/layout/vProcess5"/>
    <dgm:cxn modelId="{6C6A1405-61EB-4C5C-B627-6FA0C2802A97}" srcId="{4C6C6939-A981-4164-86B6-DE4F43E310FC}" destId="{DB1CB2A8-5A90-4C58-9A39-CD87F8620C5B}" srcOrd="0" destOrd="0" parTransId="{8819F172-C7FA-4EC1-AFA2-73FCA16B249A}" sibTransId="{D2BF5C5B-63D1-4A39-A130-ECADD751B979}"/>
    <dgm:cxn modelId="{2881D3D4-E6F8-4AEB-97EE-D04ED253B96F}" type="presOf" srcId="{F2D33524-8127-40D0-9B05-5D85D85B2315}" destId="{7402A14E-0E84-448A-963A-38643F909658}" srcOrd="0" destOrd="0" presId="urn:microsoft.com/office/officeart/2005/8/layout/vProcess5"/>
    <dgm:cxn modelId="{3DDE5FD7-E1C6-4D07-892A-849D57F5D482}" srcId="{4C6C6939-A981-4164-86B6-DE4F43E310FC}" destId="{F2D33524-8127-40D0-9B05-5D85D85B2315}" srcOrd="2" destOrd="0" parTransId="{830FFFE4-6042-4196-B604-AE4283D46B1D}" sibTransId="{E816F9A8-F34F-462C-95A5-4BC90E4A4762}"/>
    <dgm:cxn modelId="{FB2805C0-FBAF-4BAE-A52D-CF04F3B50510}" type="presOf" srcId="{4C6C6939-A981-4164-86B6-DE4F43E310FC}" destId="{9046A8D9-B5BE-439C-ACDB-C5EF039A6D78}" srcOrd="0" destOrd="0" presId="urn:microsoft.com/office/officeart/2005/8/layout/vProcess5"/>
    <dgm:cxn modelId="{AFE856CD-47FA-4F53-92E7-D8FBBB3FD00B}" srcId="{4C6C6939-A981-4164-86B6-DE4F43E310FC}" destId="{772C3B7A-66AB-424A-968B-46D1ED750648}" srcOrd="1" destOrd="0" parTransId="{B7145E6D-4CE2-4158-8135-171A6AF0AD59}" sibTransId="{4F1E282A-3D3C-4765-AD9B-FA9C71DA8CBF}"/>
    <dgm:cxn modelId="{C2B22338-303E-4628-BDF7-A95715DF4706}" type="presOf" srcId="{F2D33524-8127-40D0-9B05-5D85D85B2315}" destId="{BE35D3FF-7409-4DBC-A13B-947CFBA8DD14}" srcOrd="1" destOrd="0" presId="urn:microsoft.com/office/officeart/2005/8/layout/vProcess5"/>
    <dgm:cxn modelId="{FC1EBD8E-462C-4641-8BD8-A3F1BA70A75D}" type="presOf" srcId="{D2BF5C5B-63D1-4A39-A130-ECADD751B979}" destId="{E7887F77-F49A-4E3F-B6EE-4433A641F583}" srcOrd="0" destOrd="0" presId="urn:microsoft.com/office/officeart/2005/8/layout/vProcess5"/>
    <dgm:cxn modelId="{8B6A3754-24C7-4558-BAFC-6EE01B981E36}" type="presOf" srcId="{772C3B7A-66AB-424A-968B-46D1ED750648}" destId="{95881F37-0470-4979-BDF6-B748DD2BC491}" srcOrd="1" destOrd="0" presId="urn:microsoft.com/office/officeart/2005/8/layout/vProcess5"/>
    <dgm:cxn modelId="{05138A62-C9ED-48EF-8EA3-7A0D0038032D}" type="presOf" srcId="{772C3B7A-66AB-424A-968B-46D1ED750648}" destId="{330F5C49-9BA5-45AE-AA56-8B91D40A5E90}" srcOrd="0" destOrd="0" presId="urn:microsoft.com/office/officeart/2005/8/layout/vProcess5"/>
    <dgm:cxn modelId="{E8251EB5-9EBF-47E1-9A7E-A7D745602C55}" type="presOf" srcId="{4F1E282A-3D3C-4765-AD9B-FA9C71DA8CBF}" destId="{4E16DE66-83EB-4C85-98B6-68F4C2337703}" srcOrd="0" destOrd="0" presId="urn:microsoft.com/office/officeart/2005/8/layout/vProcess5"/>
    <dgm:cxn modelId="{DCB31CCD-5207-4AA3-A343-768364C880DE}" type="presOf" srcId="{DB1CB2A8-5A90-4C58-9A39-CD87F8620C5B}" destId="{3DFE6502-06D4-4260-85A1-230B31592241}" srcOrd="1" destOrd="0" presId="urn:microsoft.com/office/officeart/2005/8/layout/vProcess5"/>
    <dgm:cxn modelId="{D1E8470A-B42F-4EB1-8106-8401420F9089}" type="presParOf" srcId="{9046A8D9-B5BE-439C-ACDB-C5EF039A6D78}" destId="{FD228ED2-D43C-4026-B2DC-8664585A3E74}" srcOrd="0" destOrd="0" presId="urn:microsoft.com/office/officeart/2005/8/layout/vProcess5"/>
    <dgm:cxn modelId="{DB70E79A-F850-4BB6-9121-4CAA01698AA3}" type="presParOf" srcId="{9046A8D9-B5BE-439C-ACDB-C5EF039A6D78}" destId="{C0A8C6C8-04B4-495D-961E-553EC4D45635}" srcOrd="1" destOrd="0" presId="urn:microsoft.com/office/officeart/2005/8/layout/vProcess5"/>
    <dgm:cxn modelId="{335085E0-6390-40DE-A820-6B3FDA51EB57}" type="presParOf" srcId="{9046A8D9-B5BE-439C-ACDB-C5EF039A6D78}" destId="{330F5C49-9BA5-45AE-AA56-8B91D40A5E90}" srcOrd="2" destOrd="0" presId="urn:microsoft.com/office/officeart/2005/8/layout/vProcess5"/>
    <dgm:cxn modelId="{C250B257-0459-4050-B25B-752FDB01AE86}" type="presParOf" srcId="{9046A8D9-B5BE-439C-ACDB-C5EF039A6D78}" destId="{7402A14E-0E84-448A-963A-38643F909658}" srcOrd="3" destOrd="0" presId="urn:microsoft.com/office/officeart/2005/8/layout/vProcess5"/>
    <dgm:cxn modelId="{9755F871-11A7-4565-AAAA-3141E22C875F}" type="presParOf" srcId="{9046A8D9-B5BE-439C-ACDB-C5EF039A6D78}" destId="{E7887F77-F49A-4E3F-B6EE-4433A641F583}" srcOrd="4" destOrd="0" presId="urn:microsoft.com/office/officeart/2005/8/layout/vProcess5"/>
    <dgm:cxn modelId="{EB90481D-2004-440E-AC56-AE1C2AA5E2EF}" type="presParOf" srcId="{9046A8D9-B5BE-439C-ACDB-C5EF039A6D78}" destId="{4E16DE66-83EB-4C85-98B6-68F4C2337703}" srcOrd="5" destOrd="0" presId="urn:microsoft.com/office/officeart/2005/8/layout/vProcess5"/>
    <dgm:cxn modelId="{74A7CB83-401D-4608-AEAE-CFF4A89E018C}" type="presParOf" srcId="{9046A8D9-B5BE-439C-ACDB-C5EF039A6D78}" destId="{3DFE6502-06D4-4260-85A1-230B31592241}" srcOrd="6" destOrd="0" presId="urn:microsoft.com/office/officeart/2005/8/layout/vProcess5"/>
    <dgm:cxn modelId="{5D9101BE-BD98-478F-BA47-B257B9D91907}" type="presParOf" srcId="{9046A8D9-B5BE-439C-ACDB-C5EF039A6D78}" destId="{95881F37-0470-4979-BDF6-B748DD2BC491}" srcOrd="7" destOrd="0" presId="urn:microsoft.com/office/officeart/2005/8/layout/vProcess5"/>
    <dgm:cxn modelId="{D85563E4-FEE7-4274-87D4-30AB7C34A573}" type="presParOf" srcId="{9046A8D9-B5BE-439C-ACDB-C5EF039A6D78}" destId="{BE35D3FF-7409-4DBC-A13B-947CFBA8DD1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CFCFBA-EB27-477F-8B31-6764C8BF006E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</dgm:pt>
    <dgm:pt modelId="{11F5E550-CF62-43DB-914A-8F296C47BE86}">
      <dgm:prSet phldrT="[Текст]"/>
      <dgm:spPr/>
      <dgm:t>
        <a:bodyPr/>
        <a:lstStyle/>
        <a:p>
          <a:r>
            <a:rPr lang="ru-RU" b="1" dirty="0" smtClean="0">
              <a:cs typeface="+mn-cs"/>
            </a:rPr>
            <a:t>Предварительный анализ текста задачи</a:t>
          </a:r>
          <a:endParaRPr lang="ru-RU" dirty="0"/>
        </a:p>
      </dgm:t>
    </dgm:pt>
    <dgm:pt modelId="{A3B409AA-EC24-4551-884D-2FF76567B5FE}" type="parTrans" cxnId="{17139E72-D3B9-46DB-B7D7-5798B810E587}">
      <dgm:prSet/>
      <dgm:spPr/>
      <dgm:t>
        <a:bodyPr/>
        <a:lstStyle/>
        <a:p>
          <a:endParaRPr lang="ru-RU"/>
        </a:p>
      </dgm:t>
    </dgm:pt>
    <dgm:pt modelId="{82DC3AF7-1E0C-4FE4-B619-6DCA6CEA7F20}" type="sibTrans" cxnId="{17139E72-D3B9-46DB-B7D7-5798B810E587}">
      <dgm:prSet/>
      <dgm:spPr/>
      <dgm:t>
        <a:bodyPr/>
        <a:lstStyle/>
        <a:p>
          <a:endParaRPr lang="ru-RU"/>
        </a:p>
      </dgm:t>
    </dgm:pt>
    <dgm:pt modelId="{95636A45-8703-44D5-B41F-C389FFC5FE16}">
      <dgm:prSet phldrT="[Текст]"/>
      <dgm:spPr/>
      <dgm:t>
        <a:bodyPr/>
        <a:lstStyle/>
        <a:p>
          <a:r>
            <a:rPr lang="ru-RU" b="1" smtClean="0">
              <a:cs typeface="+mn-cs"/>
            </a:rPr>
            <a:t>Перевод текста на знаково–символический язык</a:t>
          </a:r>
          <a:endParaRPr lang="ru-RU" dirty="0"/>
        </a:p>
      </dgm:t>
    </dgm:pt>
    <dgm:pt modelId="{7314CBEF-7D76-4CDA-9A5F-5C99F5581A84}" type="parTrans" cxnId="{29CC772D-114C-4764-A426-5DFE41FF6704}">
      <dgm:prSet/>
      <dgm:spPr/>
      <dgm:t>
        <a:bodyPr/>
        <a:lstStyle/>
        <a:p>
          <a:endParaRPr lang="ru-RU"/>
        </a:p>
      </dgm:t>
    </dgm:pt>
    <dgm:pt modelId="{CF08AF51-5532-41FE-AF5E-EFA7303BD42A}" type="sibTrans" cxnId="{29CC772D-114C-4764-A426-5DFE41FF6704}">
      <dgm:prSet/>
      <dgm:spPr/>
      <dgm:t>
        <a:bodyPr/>
        <a:lstStyle/>
        <a:p>
          <a:endParaRPr lang="ru-RU"/>
        </a:p>
      </dgm:t>
    </dgm:pt>
    <dgm:pt modelId="{68B78217-8C98-4A28-91D5-AC47BADDAF1D}">
      <dgm:prSet phldrT="[Текст]"/>
      <dgm:spPr/>
      <dgm:t>
        <a:bodyPr/>
        <a:lstStyle/>
        <a:p>
          <a:r>
            <a:rPr lang="ru-RU" b="1" smtClean="0">
              <a:cs typeface="+mn-cs"/>
            </a:rPr>
            <a:t>Построение модели</a:t>
          </a:r>
          <a:endParaRPr lang="ru-RU" dirty="0"/>
        </a:p>
      </dgm:t>
    </dgm:pt>
    <dgm:pt modelId="{69A59D5B-816F-42AC-87C3-1AA2A9CF8B9C}" type="parTrans" cxnId="{6CA594F0-42F3-43A4-8DB2-2D6E60639782}">
      <dgm:prSet/>
      <dgm:spPr/>
      <dgm:t>
        <a:bodyPr/>
        <a:lstStyle/>
        <a:p>
          <a:endParaRPr lang="ru-RU"/>
        </a:p>
      </dgm:t>
    </dgm:pt>
    <dgm:pt modelId="{C8A6D1D8-A633-48C5-9504-D68F54ACB74C}" type="sibTrans" cxnId="{6CA594F0-42F3-43A4-8DB2-2D6E60639782}">
      <dgm:prSet/>
      <dgm:spPr/>
      <dgm:t>
        <a:bodyPr/>
        <a:lstStyle/>
        <a:p>
          <a:endParaRPr lang="ru-RU"/>
        </a:p>
      </dgm:t>
    </dgm:pt>
    <dgm:pt modelId="{459B7BC6-D86E-4824-A604-5EF251F0BA29}">
      <dgm:prSet/>
      <dgm:spPr/>
      <dgm:t>
        <a:bodyPr/>
        <a:lstStyle/>
        <a:p>
          <a:r>
            <a:rPr lang="ru-RU" b="1" smtClean="0">
              <a:cs typeface="+mn-cs"/>
            </a:rPr>
            <a:t>Работа с моделью</a:t>
          </a:r>
          <a:endParaRPr lang="ru-RU" dirty="0"/>
        </a:p>
      </dgm:t>
    </dgm:pt>
    <dgm:pt modelId="{B327C22A-653A-4050-A35E-07E2352B3734}" type="parTrans" cxnId="{D3F4042D-8943-41A2-9915-4C4A3D9C9A68}">
      <dgm:prSet/>
      <dgm:spPr/>
    </dgm:pt>
    <dgm:pt modelId="{486E027C-1500-4F2A-BC41-DECE5F1E7F9E}" type="sibTrans" cxnId="{D3F4042D-8943-41A2-9915-4C4A3D9C9A68}">
      <dgm:prSet/>
      <dgm:spPr/>
    </dgm:pt>
    <dgm:pt modelId="{02B5F162-3CB1-47FA-8CC9-548FE1F70670}">
      <dgm:prSet/>
      <dgm:spPr/>
      <dgm:t>
        <a:bodyPr/>
        <a:lstStyle/>
        <a:p>
          <a:r>
            <a:rPr lang="ru-RU" b="1" dirty="0" smtClean="0">
              <a:cs typeface="+mn-cs"/>
            </a:rPr>
            <a:t>Соотнесение результатов с реальностью (с текстом задачи)</a:t>
          </a:r>
          <a:endParaRPr lang="ru-RU" dirty="0"/>
        </a:p>
      </dgm:t>
    </dgm:pt>
    <dgm:pt modelId="{E484DE2D-9E86-46D9-BF96-2F11355B3A74}" type="parTrans" cxnId="{30D0D8C0-37D5-4670-B14D-40CD2422D849}">
      <dgm:prSet/>
      <dgm:spPr/>
    </dgm:pt>
    <dgm:pt modelId="{DA1A7FBF-219F-4440-A523-0455E8730DAB}" type="sibTrans" cxnId="{30D0D8C0-37D5-4670-B14D-40CD2422D849}">
      <dgm:prSet/>
      <dgm:spPr/>
    </dgm:pt>
    <dgm:pt modelId="{2CDA74E2-BEA5-4E0D-967C-E78B146EF070}" type="pres">
      <dgm:prSet presAssocID="{8ECFCFBA-EB27-477F-8B31-6764C8BF006E}" presName="linearFlow" presStyleCnt="0">
        <dgm:presLayoutVars>
          <dgm:dir/>
          <dgm:resizeHandles val="exact"/>
        </dgm:presLayoutVars>
      </dgm:prSet>
      <dgm:spPr/>
    </dgm:pt>
    <dgm:pt modelId="{1FBCE056-0C18-474E-8D00-733DF5376736}" type="pres">
      <dgm:prSet presAssocID="{11F5E550-CF62-43DB-914A-8F296C47BE86}" presName="composite" presStyleCnt="0"/>
      <dgm:spPr/>
    </dgm:pt>
    <dgm:pt modelId="{ACC0B7E3-0AB0-494C-B0E3-A49DF68B879F}" type="pres">
      <dgm:prSet presAssocID="{11F5E550-CF62-43DB-914A-8F296C47BE86}" presName="imgShp" presStyleLbl="fgImgPlace1" presStyleIdx="0" presStyleCnt="5"/>
      <dgm:spPr/>
    </dgm:pt>
    <dgm:pt modelId="{FCE207D2-B17D-4F25-8E3C-FFB040C03E63}" type="pres">
      <dgm:prSet presAssocID="{11F5E550-CF62-43DB-914A-8F296C47BE8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34810-1525-45DF-A315-6E79044A4261}" type="pres">
      <dgm:prSet presAssocID="{82DC3AF7-1E0C-4FE4-B619-6DCA6CEA7F20}" presName="spacing" presStyleCnt="0"/>
      <dgm:spPr/>
    </dgm:pt>
    <dgm:pt modelId="{9D502758-3663-4106-A83C-C974F259A5D8}" type="pres">
      <dgm:prSet presAssocID="{95636A45-8703-44D5-B41F-C389FFC5FE16}" presName="composite" presStyleCnt="0"/>
      <dgm:spPr/>
    </dgm:pt>
    <dgm:pt modelId="{1092B96A-A7C9-4EE0-94B3-0AA274C3EE75}" type="pres">
      <dgm:prSet presAssocID="{95636A45-8703-44D5-B41F-C389FFC5FE16}" presName="imgShp" presStyleLbl="fgImgPlace1" presStyleIdx="1" presStyleCnt="5"/>
      <dgm:spPr/>
    </dgm:pt>
    <dgm:pt modelId="{3C4952D0-56A4-473A-8346-69F0EF83B332}" type="pres">
      <dgm:prSet presAssocID="{95636A45-8703-44D5-B41F-C389FFC5FE1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783FB-3971-4194-8518-7851B1BC33AC}" type="pres">
      <dgm:prSet presAssocID="{CF08AF51-5532-41FE-AF5E-EFA7303BD42A}" presName="spacing" presStyleCnt="0"/>
      <dgm:spPr/>
    </dgm:pt>
    <dgm:pt modelId="{6F927C53-A8B1-43D0-B7F7-2DE3ABADC715}" type="pres">
      <dgm:prSet presAssocID="{68B78217-8C98-4A28-91D5-AC47BADDAF1D}" presName="composite" presStyleCnt="0"/>
      <dgm:spPr/>
    </dgm:pt>
    <dgm:pt modelId="{B95C7A0A-3234-4D61-B9A2-5A4FD3EC6430}" type="pres">
      <dgm:prSet presAssocID="{68B78217-8C98-4A28-91D5-AC47BADDAF1D}" presName="imgShp" presStyleLbl="fgImgPlace1" presStyleIdx="2" presStyleCnt="5"/>
      <dgm:spPr/>
    </dgm:pt>
    <dgm:pt modelId="{4F94DAA1-1D11-441C-96CC-A0CBACC7BCDA}" type="pres">
      <dgm:prSet presAssocID="{68B78217-8C98-4A28-91D5-AC47BADDAF1D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38107C-4A08-47B2-BD96-E15A06BAD3A4}" type="pres">
      <dgm:prSet presAssocID="{C8A6D1D8-A633-48C5-9504-D68F54ACB74C}" presName="spacing" presStyleCnt="0"/>
      <dgm:spPr/>
    </dgm:pt>
    <dgm:pt modelId="{6A8A79CF-6042-4D8C-8344-1E55600CB7E8}" type="pres">
      <dgm:prSet presAssocID="{459B7BC6-D86E-4824-A604-5EF251F0BA29}" presName="composite" presStyleCnt="0"/>
      <dgm:spPr/>
    </dgm:pt>
    <dgm:pt modelId="{E03A13EB-C357-4FF0-83C9-470ABF1C4156}" type="pres">
      <dgm:prSet presAssocID="{459B7BC6-D86E-4824-A604-5EF251F0BA29}" presName="imgShp" presStyleLbl="fgImgPlace1" presStyleIdx="3" presStyleCnt="5"/>
      <dgm:spPr/>
    </dgm:pt>
    <dgm:pt modelId="{ED164684-7C84-4F68-B466-B4B26F293D47}" type="pres">
      <dgm:prSet presAssocID="{459B7BC6-D86E-4824-A604-5EF251F0BA2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5C9F41-6E59-41EB-845E-407A152D5EF4}" type="pres">
      <dgm:prSet presAssocID="{486E027C-1500-4F2A-BC41-DECE5F1E7F9E}" presName="spacing" presStyleCnt="0"/>
      <dgm:spPr/>
    </dgm:pt>
    <dgm:pt modelId="{B3EBB1F3-4575-4330-9CCF-56D78B42D46A}" type="pres">
      <dgm:prSet presAssocID="{02B5F162-3CB1-47FA-8CC9-548FE1F70670}" presName="composite" presStyleCnt="0"/>
      <dgm:spPr/>
    </dgm:pt>
    <dgm:pt modelId="{B8EFFC0E-EF4B-4424-A7EF-150E70F8FF1F}" type="pres">
      <dgm:prSet presAssocID="{02B5F162-3CB1-47FA-8CC9-548FE1F70670}" presName="imgShp" presStyleLbl="fgImgPlace1" presStyleIdx="4" presStyleCnt="5"/>
      <dgm:spPr/>
    </dgm:pt>
    <dgm:pt modelId="{4CE77214-5051-41F5-905A-DE84F935DBDB}" type="pres">
      <dgm:prSet presAssocID="{02B5F162-3CB1-47FA-8CC9-548FE1F70670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CCEC06-06AB-4C64-BA11-0801F7F7CC2D}" type="presOf" srcId="{11F5E550-CF62-43DB-914A-8F296C47BE86}" destId="{FCE207D2-B17D-4F25-8E3C-FFB040C03E63}" srcOrd="0" destOrd="0" presId="urn:microsoft.com/office/officeart/2005/8/layout/vList3"/>
    <dgm:cxn modelId="{DC9384ED-142D-435B-B8D9-CBDC6DCF1D2A}" type="presOf" srcId="{68B78217-8C98-4A28-91D5-AC47BADDAF1D}" destId="{4F94DAA1-1D11-441C-96CC-A0CBACC7BCDA}" srcOrd="0" destOrd="0" presId="urn:microsoft.com/office/officeart/2005/8/layout/vList3"/>
    <dgm:cxn modelId="{383F056D-6EA4-4C79-AD82-8AF0CA6EA9AD}" type="presOf" srcId="{459B7BC6-D86E-4824-A604-5EF251F0BA29}" destId="{ED164684-7C84-4F68-B466-B4B26F293D47}" srcOrd="0" destOrd="0" presId="urn:microsoft.com/office/officeart/2005/8/layout/vList3"/>
    <dgm:cxn modelId="{30D0D8C0-37D5-4670-B14D-40CD2422D849}" srcId="{8ECFCFBA-EB27-477F-8B31-6764C8BF006E}" destId="{02B5F162-3CB1-47FA-8CC9-548FE1F70670}" srcOrd="4" destOrd="0" parTransId="{E484DE2D-9E86-46D9-BF96-2F11355B3A74}" sibTransId="{DA1A7FBF-219F-4440-A523-0455E8730DAB}"/>
    <dgm:cxn modelId="{8B0ABFD7-48F4-40A0-AF2E-7C15A4959A18}" type="presOf" srcId="{8ECFCFBA-EB27-477F-8B31-6764C8BF006E}" destId="{2CDA74E2-BEA5-4E0D-967C-E78B146EF070}" srcOrd="0" destOrd="0" presId="urn:microsoft.com/office/officeart/2005/8/layout/vList3"/>
    <dgm:cxn modelId="{A376A619-FFA1-4633-97CA-7DC1AF034777}" type="presOf" srcId="{02B5F162-3CB1-47FA-8CC9-548FE1F70670}" destId="{4CE77214-5051-41F5-905A-DE84F935DBDB}" srcOrd="0" destOrd="0" presId="urn:microsoft.com/office/officeart/2005/8/layout/vList3"/>
    <dgm:cxn modelId="{6CA594F0-42F3-43A4-8DB2-2D6E60639782}" srcId="{8ECFCFBA-EB27-477F-8B31-6764C8BF006E}" destId="{68B78217-8C98-4A28-91D5-AC47BADDAF1D}" srcOrd="2" destOrd="0" parTransId="{69A59D5B-816F-42AC-87C3-1AA2A9CF8B9C}" sibTransId="{C8A6D1D8-A633-48C5-9504-D68F54ACB74C}"/>
    <dgm:cxn modelId="{D3F4042D-8943-41A2-9915-4C4A3D9C9A68}" srcId="{8ECFCFBA-EB27-477F-8B31-6764C8BF006E}" destId="{459B7BC6-D86E-4824-A604-5EF251F0BA29}" srcOrd="3" destOrd="0" parTransId="{B327C22A-653A-4050-A35E-07E2352B3734}" sibTransId="{486E027C-1500-4F2A-BC41-DECE5F1E7F9E}"/>
    <dgm:cxn modelId="{17139E72-D3B9-46DB-B7D7-5798B810E587}" srcId="{8ECFCFBA-EB27-477F-8B31-6764C8BF006E}" destId="{11F5E550-CF62-43DB-914A-8F296C47BE86}" srcOrd="0" destOrd="0" parTransId="{A3B409AA-EC24-4551-884D-2FF76567B5FE}" sibTransId="{82DC3AF7-1E0C-4FE4-B619-6DCA6CEA7F20}"/>
    <dgm:cxn modelId="{29CC772D-114C-4764-A426-5DFE41FF6704}" srcId="{8ECFCFBA-EB27-477F-8B31-6764C8BF006E}" destId="{95636A45-8703-44D5-B41F-C389FFC5FE16}" srcOrd="1" destOrd="0" parTransId="{7314CBEF-7D76-4CDA-9A5F-5C99F5581A84}" sibTransId="{CF08AF51-5532-41FE-AF5E-EFA7303BD42A}"/>
    <dgm:cxn modelId="{5B29310E-86B2-43B2-807D-00FE5C6DFC1D}" type="presOf" srcId="{95636A45-8703-44D5-B41F-C389FFC5FE16}" destId="{3C4952D0-56A4-473A-8346-69F0EF83B332}" srcOrd="0" destOrd="0" presId="urn:microsoft.com/office/officeart/2005/8/layout/vList3"/>
    <dgm:cxn modelId="{41BA39E3-AB00-4F64-B2C4-CACE88352DB1}" type="presParOf" srcId="{2CDA74E2-BEA5-4E0D-967C-E78B146EF070}" destId="{1FBCE056-0C18-474E-8D00-733DF5376736}" srcOrd="0" destOrd="0" presId="urn:microsoft.com/office/officeart/2005/8/layout/vList3"/>
    <dgm:cxn modelId="{B4D96CE0-49B3-4529-864D-874F40E8D932}" type="presParOf" srcId="{1FBCE056-0C18-474E-8D00-733DF5376736}" destId="{ACC0B7E3-0AB0-494C-B0E3-A49DF68B879F}" srcOrd="0" destOrd="0" presId="urn:microsoft.com/office/officeart/2005/8/layout/vList3"/>
    <dgm:cxn modelId="{4C985B46-D9FE-44E0-B2BD-814152E34329}" type="presParOf" srcId="{1FBCE056-0C18-474E-8D00-733DF5376736}" destId="{FCE207D2-B17D-4F25-8E3C-FFB040C03E63}" srcOrd="1" destOrd="0" presId="urn:microsoft.com/office/officeart/2005/8/layout/vList3"/>
    <dgm:cxn modelId="{50CFEE04-6BD2-45D2-948E-6F7A61C60489}" type="presParOf" srcId="{2CDA74E2-BEA5-4E0D-967C-E78B146EF070}" destId="{36A34810-1525-45DF-A315-6E79044A4261}" srcOrd="1" destOrd="0" presId="urn:microsoft.com/office/officeart/2005/8/layout/vList3"/>
    <dgm:cxn modelId="{F1D5E59F-A713-430A-B9F0-515DA04ECEBF}" type="presParOf" srcId="{2CDA74E2-BEA5-4E0D-967C-E78B146EF070}" destId="{9D502758-3663-4106-A83C-C974F259A5D8}" srcOrd="2" destOrd="0" presId="urn:microsoft.com/office/officeart/2005/8/layout/vList3"/>
    <dgm:cxn modelId="{367ABDB8-A258-4DAC-8827-C02E5CF4C2A0}" type="presParOf" srcId="{9D502758-3663-4106-A83C-C974F259A5D8}" destId="{1092B96A-A7C9-4EE0-94B3-0AA274C3EE75}" srcOrd="0" destOrd="0" presId="urn:microsoft.com/office/officeart/2005/8/layout/vList3"/>
    <dgm:cxn modelId="{824F2AF7-D801-45F7-A5AD-208CA2D1C354}" type="presParOf" srcId="{9D502758-3663-4106-A83C-C974F259A5D8}" destId="{3C4952D0-56A4-473A-8346-69F0EF83B332}" srcOrd="1" destOrd="0" presId="urn:microsoft.com/office/officeart/2005/8/layout/vList3"/>
    <dgm:cxn modelId="{31B04FBA-F458-432E-80AD-6CD77D2B10F3}" type="presParOf" srcId="{2CDA74E2-BEA5-4E0D-967C-E78B146EF070}" destId="{7C3783FB-3971-4194-8518-7851B1BC33AC}" srcOrd="3" destOrd="0" presId="urn:microsoft.com/office/officeart/2005/8/layout/vList3"/>
    <dgm:cxn modelId="{C3D8851B-F330-49B3-B5A5-7DB5B9618081}" type="presParOf" srcId="{2CDA74E2-BEA5-4E0D-967C-E78B146EF070}" destId="{6F927C53-A8B1-43D0-B7F7-2DE3ABADC715}" srcOrd="4" destOrd="0" presId="urn:microsoft.com/office/officeart/2005/8/layout/vList3"/>
    <dgm:cxn modelId="{9FD0B87B-8BA4-404C-B3BC-E2386DB99088}" type="presParOf" srcId="{6F927C53-A8B1-43D0-B7F7-2DE3ABADC715}" destId="{B95C7A0A-3234-4D61-B9A2-5A4FD3EC6430}" srcOrd="0" destOrd="0" presId="urn:microsoft.com/office/officeart/2005/8/layout/vList3"/>
    <dgm:cxn modelId="{34DCEDB0-9E84-4BE2-81D0-5033D8DA21B3}" type="presParOf" srcId="{6F927C53-A8B1-43D0-B7F7-2DE3ABADC715}" destId="{4F94DAA1-1D11-441C-96CC-A0CBACC7BCDA}" srcOrd="1" destOrd="0" presId="urn:microsoft.com/office/officeart/2005/8/layout/vList3"/>
    <dgm:cxn modelId="{5EA78B79-D0EF-4836-9863-B71D824C4040}" type="presParOf" srcId="{2CDA74E2-BEA5-4E0D-967C-E78B146EF070}" destId="{FA38107C-4A08-47B2-BD96-E15A06BAD3A4}" srcOrd="5" destOrd="0" presId="urn:microsoft.com/office/officeart/2005/8/layout/vList3"/>
    <dgm:cxn modelId="{534B6F3C-3417-4878-B97B-E87979DD82D1}" type="presParOf" srcId="{2CDA74E2-BEA5-4E0D-967C-E78B146EF070}" destId="{6A8A79CF-6042-4D8C-8344-1E55600CB7E8}" srcOrd="6" destOrd="0" presId="urn:microsoft.com/office/officeart/2005/8/layout/vList3"/>
    <dgm:cxn modelId="{21F296B3-C686-40B8-99C1-69AD70DE5C1E}" type="presParOf" srcId="{6A8A79CF-6042-4D8C-8344-1E55600CB7E8}" destId="{E03A13EB-C357-4FF0-83C9-470ABF1C4156}" srcOrd="0" destOrd="0" presId="urn:microsoft.com/office/officeart/2005/8/layout/vList3"/>
    <dgm:cxn modelId="{171F8A96-7128-4285-9937-FD687CA857AD}" type="presParOf" srcId="{6A8A79CF-6042-4D8C-8344-1E55600CB7E8}" destId="{ED164684-7C84-4F68-B466-B4B26F293D47}" srcOrd="1" destOrd="0" presId="urn:microsoft.com/office/officeart/2005/8/layout/vList3"/>
    <dgm:cxn modelId="{B0E299B9-64F4-4753-B781-176711B77C1C}" type="presParOf" srcId="{2CDA74E2-BEA5-4E0D-967C-E78B146EF070}" destId="{F95C9F41-6E59-41EB-845E-407A152D5EF4}" srcOrd="7" destOrd="0" presId="urn:microsoft.com/office/officeart/2005/8/layout/vList3"/>
    <dgm:cxn modelId="{61494C07-B827-43CE-82DF-8D412C9B843F}" type="presParOf" srcId="{2CDA74E2-BEA5-4E0D-967C-E78B146EF070}" destId="{B3EBB1F3-4575-4330-9CCF-56D78B42D46A}" srcOrd="8" destOrd="0" presId="urn:microsoft.com/office/officeart/2005/8/layout/vList3"/>
    <dgm:cxn modelId="{8AA7E9DD-45F3-49DC-AC65-2D4240F0BBDE}" type="presParOf" srcId="{B3EBB1F3-4575-4330-9CCF-56D78B42D46A}" destId="{B8EFFC0E-EF4B-4424-A7EF-150E70F8FF1F}" srcOrd="0" destOrd="0" presId="urn:microsoft.com/office/officeart/2005/8/layout/vList3"/>
    <dgm:cxn modelId="{DD445235-D16C-46CF-9470-37DFDBC390AE}" type="presParOf" srcId="{B3EBB1F3-4575-4330-9CCF-56D78B42D46A}" destId="{4CE77214-5051-41F5-905A-DE84F935DBD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88F8F-9C66-4E21-87EB-317B749FF8C3}">
      <dsp:nvSpPr>
        <dsp:cNvPr id="0" name=""/>
        <dsp:cNvSpPr/>
      </dsp:nvSpPr>
      <dsp:spPr>
        <a:xfrm>
          <a:off x="0" y="3251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Идеи о связи коммуникативного развития личности и социально-культурной среды (Л.С. </a:t>
          </a:r>
          <a:r>
            <a:rPr lang="ru-RU" sz="1500" kern="1200" dirty="0" err="1" smtClean="0"/>
            <a:t>Выготский</a:t>
          </a:r>
          <a:r>
            <a:rPr lang="ru-RU" sz="1500" kern="1200" dirty="0" smtClean="0"/>
            <a:t>)</a:t>
          </a:r>
          <a:endParaRPr lang="ru-RU" sz="1500" kern="1200" dirty="0"/>
        </a:p>
      </dsp:txBody>
      <dsp:txXfrm>
        <a:off x="0" y="32512"/>
        <a:ext cx="8229599" cy="579149"/>
      </dsp:txXfrm>
    </dsp:sp>
    <dsp:sp modelId="{21E2159D-59CE-4FAA-BF43-0150BE9346C2}">
      <dsp:nvSpPr>
        <dsp:cNvPr id="0" name=""/>
        <dsp:cNvSpPr/>
      </dsp:nvSpPr>
      <dsp:spPr>
        <a:xfrm>
          <a:off x="0" y="642928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Прием </a:t>
          </a:r>
          <a:r>
            <a:rPr lang="ru-RU" sz="1500" kern="1200" dirty="0" smtClean="0">
              <a:hlinkClick xmlns:r="http://schemas.openxmlformats.org/officeDocument/2006/relationships" r:id="" action="ppaction://hlinksldjump"/>
            </a:rPr>
            <a:t>моделирования</a:t>
          </a:r>
          <a:endParaRPr lang="ru-RU" sz="1500" kern="1200" dirty="0"/>
        </a:p>
      </dsp:txBody>
      <dsp:txXfrm>
        <a:off x="0" y="642928"/>
        <a:ext cx="8229599" cy="579149"/>
      </dsp:txXfrm>
    </dsp:sp>
    <dsp:sp modelId="{1453FFBC-D30D-4B63-9EFC-1C38826052A6}">
      <dsp:nvSpPr>
        <dsp:cNvPr id="0" name=""/>
        <dsp:cNvSpPr/>
      </dsp:nvSpPr>
      <dsp:spPr>
        <a:xfrm>
          <a:off x="0" y="127721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Технология обеспечения социально-психологического благополучия ребенка</a:t>
          </a:r>
          <a:endParaRPr lang="ru-RU" sz="1500" kern="1200" dirty="0"/>
        </a:p>
      </dsp:txBody>
      <dsp:txXfrm>
        <a:off x="0" y="1277212"/>
        <a:ext cx="8229599" cy="579149"/>
      </dsp:txXfrm>
    </dsp:sp>
    <dsp:sp modelId="{8CFA3884-A58F-4156-9BB7-C1A3885A89B6}">
      <dsp:nvSpPr>
        <dsp:cNvPr id="0" name=""/>
        <dsp:cNvSpPr/>
      </dsp:nvSpPr>
      <dsp:spPr>
        <a:xfrm>
          <a:off x="0" y="189956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Теория развивающего обучения (П.Я. Гальперин,  Л.В. </a:t>
          </a:r>
          <a:r>
            <a:rPr lang="ru-RU" sz="1500" kern="1200" dirty="0" err="1" smtClean="0"/>
            <a:t>Занков</a:t>
          </a:r>
          <a:r>
            <a:rPr lang="ru-RU" sz="1500" kern="1200" dirty="0" smtClean="0"/>
            <a:t>, В.В. Давыдов)</a:t>
          </a:r>
          <a:endParaRPr lang="ru-RU" sz="1500" kern="1200" dirty="0"/>
        </a:p>
      </dsp:txBody>
      <dsp:txXfrm>
        <a:off x="0" y="1899562"/>
        <a:ext cx="8229599" cy="579149"/>
      </dsp:txXfrm>
    </dsp:sp>
    <dsp:sp modelId="{D9201F89-F114-4786-BA30-4AD589ACE646}">
      <dsp:nvSpPr>
        <dsp:cNvPr id="0" name=""/>
        <dsp:cNvSpPr/>
      </dsp:nvSpPr>
      <dsp:spPr>
        <a:xfrm>
          <a:off x="0" y="252191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Технология личностно-ориентированного подхода (И.С. </a:t>
          </a:r>
          <a:r>
            <a:rPr lang="ru-RU" sz="1500" kern="1200" dirty="0" err="1" smtClean="0"/>
            <a:t>Якиманская</a:t>
          </a:r>
          <a:r>
            <a:rPr lang="ru-RU" sz="1500" kern="1200" dirty="0" smtClean="0"/>
            <a:t>)</a:t>
          </a:r>
          <a:endParaRPr lang="ru-RU" sz="1500" kern="1200" dirty="0"/>
        </a:p>
      </dsp:txBody>
      <dsp:txXfrm>
        <a:off x="0" y="2521912"/>
        <a:ext cx="8229599" cy="579149"/>
      </dsp:txXfrm>
    </dsp:sp>
    <dsp:sp modelId="{BEB85C73-2DAD-4564-A8DA-BE5D62BCA538}">
      <dsp:nvSpPr>
        <dsp:cNvPr id="0" name=""/>
        <dsp:cNvSpPr/>
      </dsp:nvSpPr>
      <dsp:spPr>
        <a:xfrm>
          <a:off x="0" y="314426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Метод дифференцированного обучения</a:t>
          </a:r>
          <a:endParaRPr lang="ru-RU" sz="1500" kern="1200" dirty="0"/>
        </a:p>
      </dsp:txBody>
      <dsp:txXfrm>
        <a:off x="0" y="3144262"/>
        <a:ext cx="8229599" cy="579149"/>
      </dsp:txXfrm>
    </dsp:sp>
    <dsp:sp modelId="{234C819D-5A08-4CA6-964E-F997F6DCDA41}">
      <dsp:nvSpPr>
        <dsp:cNvPr id="0" name=""/>
        <dsp:cNvSpPr/>
      </dsp:nvSpPr>
      <dsp:spPr>
        <a:xfrm>
          <a:off x="0" y="376661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/>
            <a:t>Информационо-коммуникативные</a:t>
          </a:r>
          <a:r>
            <a:rPr lang="ru-RU" sz="1500" kern="1200" dirty="0" smtClean="0"/>
            <a:t> технологии</a:t>
          </a:r>
          <a:endParaRPr lang="ru-RU" sz="1500" kern="1200" dirty="0"/>
        </a:p>
      </dsp:txBody>
      <dsp:txXfrm>
        <a:off x="0" y="3766612"/>
        <a:ext cx="8229599" cy="579149"/>
      </dsp:txXfrm>
    </dsp:sp>
    <dsp:sp modelId="{1F333DDB-C653-4D97-9370-F1A360FF09D5}">
      <dsp:nvSpPr>
        <dsp:cNvPr id="0" name=""/>
        <dsp:cNvSpPr/>
      </dsp:nvSpPr>
      <dsp:spPr>
        <a:xfrm>
          <a:off x="0" y="4388962"/>
          <a:ext cx="8229599" cy="5791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Технология проектной и исследовательской деятельности</a:t>
          </a:r>
          <a:endParaRPr lang="ru-RU" sz="1500" kern="1200" dirty="0"/>
        </a:p>
      </dsp:txBody>
      <dsp:txXfrm>
        <a:off x="0" y="4388962"/>
        <a:ext cx="8229599" cy="5791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889996-AF4D-45C5-BF8C-E652FD983A6B}">
      <dsp:nvSpPr>
        <dsp:cNvPr id="0" name=""/>
        <dsp:cNvSpPr/>
      </dsp:nvSpPr>
      <dsp:spPr>
        <a:xfrm rot="5400000">
          <a:off x="4605183" y="-2691014"/>
          <a:ext cx="624681" cy="6166451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Мини-исследование коммуникативной компетентности  </a:t>
          </a:r>
          <a:r>
            <a:rPr lang="ru-RU" sz="1200" u="sng" kern="1200" dirty="0" smtClean="0">
              <a:hlinkClick xmlns:r="http://schemas.openxmlformats.org/officeDocument/2006/relationships" r:id="" action="ppaction://hlinksldjump"/>
            </a:rPr>
            <a:t>обучающихся 1 класса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Выявление проблемы, выдвижение гипотезы решения проблемы </a:t>
          </a:r>
          <a:endParaRPr lang="ru-RU" sz="1200" kern="1200" dirty="0"/>
        </a:p>
      </dsp:txBody>
      <dsp:txXfrm rot="5400000">
        <a:off x="4605183" y="-2691014"/>
        <a:ext cx="624681" cy="6166451"/>
      </dsp:txXfrm>
    </dsp:sp>
    <dsp:sp modelId="{0B077F98-E55E-4FED-8A09-617E2A41B093}">
      <dsp:nvSpPr>
        <dsp:cNvPr id="0" name=""/>
        <dsp:cNvSpPr/>
      </dsp:nvSpPr>
      <dsp:spPr>
        <a:xfrm>
          <a:off x="306" y="1785"/>
          <a:ext cx="1833992" cy="780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Диагностико-прогностический</a:t>
          </a:r>
          <a:endParaRPr lang="ru-RU" sz="1400" kern="1200" dirty="0"/>
        </a:p>
      </dsp:txBody>
      <dsp:txXfrm>
        <a:off x="306" y="1785"/>
        <a:ext cx="1833992" cy="780851"/>
      </dsp:txXfrm>
    </dsp:sp>
    <dsp:sp modelId="{F0441BA5-A477-458B-A92A-196A7335562C}">
      <dsp:nvSpPr>
        <dsp:cNvPr id="0" name=""/>
        <dsp:cNvSpPr/>
      </dsp:nvSpPr>
      <dsp:spPr>
        <a:xfrm rot="5400000">
          <a:off x="4632353" y="-1842033"/>
          <a:ext cx="624681" cy="61082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Моделирование системы работы, отбор  материала (банк заданий)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Создание </a:t>
          </a:r>
          <a:r>
            <a:rPr lang="ru-RU" sz="1200" kern="1200" dirty="0" smtClean="0">
              <a:hlinkClick xmlns:r="http://schemas.openxmlformats.org/officeDocument/2006/relationships" r:id="" action="ppaction://hlinksldjump"/>
            </a:rPr>
            <a:t>карты преемственности </a:t>
          </a:r>
          <a:r>
            <a:rPr lang="ru-RU" sz="1200" kern="1200" dirty="0" smtClean="0"/>
            <a:t>формирования коммуникативного компонента </a:t>
          </a:r>
          <a:endParaRPr lang="ru-RU" sz="1200" kern="1200" dirty="0"/>
        </a:p>
      </dsp:txBody>
      <dsp:txXfrm rot="5400000">
        <a:off x="4632353" y="-1842033"/>
        <a:ext cx="624681" cy="6108278"/>
      </dsp:txXfrm>
    </dsp:sp>
    <dsp:sp modelId="{BA87A580-0180-4E48-8321-37EACEFFE774}">
      <dsp:nvSpPr>
        <dsp:cNvPr id="0" name=""/>
        <dsp:cNvSpPr/>
      </dsp:nvSpPr>
      <dsp:spPr>
        <a:xfrm>
          <a:off x="306" y="821680"/>
          <a:ext cx="1890249" cy="780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Организационный</a:t>
          </a:r>
          <a:endParaRPr lang="ru-RU" sz="1400" kern="1200" dirty="0"/>
        </a:p>
      </dsp:txBody>
      <dsp:txXfrm>
        <a:off x="306" y="821680"/>
        <a:ext cx="1890249" cy="780851"/>
      </dsp:txXfrm>
    </dsp:sp>
    <dsp:sp modelId="{D72A329B-0EEB-4041-8D26-465147E2FC64}">
      <dsp:nvSpPr>
        <dsp:cNvPr id="0" name=""/>
        <dsp:cNvSpPr/>
      </dsp:nvSpPr>
      <dsp:spPr>
        <a:xfrm rot="5400000">
          <a:off x="4633026" y="-1022811"/>
          <a:ext cx="624681" cy="610962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Апробация модели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Мониторинг процесса, промежуточных результатов; корректировка</a:t>
          </a:r>
          <a:endParaRPr lang="ru-RU" sz="1200" kern="1200" dirty="0"/>
        </a:p>
      </dsp:txBody>
      <dsp:txXfrm rot="5400000">
        <a:off x="4633026" y="-1022811"/>
        <a:ext cx="624681" cy="6109622"/>
      </dsp:txXfrm>
    </dsp:sp>
    <dsp:sp modelId="{8242289A-C73E-415D-85DE-C2160DE12705}">
      <dsp:nvSpPr>
        <dsp:cNvPr id="0" name=""/>
        <dsp:cNvSpPr/>
      </dsp:nvSpPr>
      <dsp:spPr>
        <a:xfrm>
          <a:off x="306" y="1641574"/>
          <a:ext cx="1890249" cy="780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Поисково-экспериментальный</a:t>
          </a:r>
          <a:endParaRPr lang="ru-RU" sz="1300" kern="1200" dirty="0"/>
        </a:p>
      </dsp:txBody>
      <dsp:txXfrm>
        <a:off x="306" y="1641574"/>
        <a:ext cx="1890249" cy="780851"/>
      </dsp:txXfrm>
    </dsp:sp>
    <dsp:sp modelId="{3B2B8BA7-A16B-4157-ABBB-28203FE30C05}">
      <dsp:nvSpPr>
        <dsp:cNvPr id="0" name=""/>
        <dsp:cNvSpPr/>
      </dsp:nvSpPr>
      <dsp:spPr>
        <a:xfrm rot="5400000">
          <a:off x="4603003" y="-229734"/>
          <a:ext cx="624681" cy="616325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Оформление продуктов деятельности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Итоговая диагностика коммуникативного компонента  УУД обучающихся 4 класса</a:t>
          </a:r>
          <a:endParaRPr lang="ru-RU" sz="1200" kern="1200" dirty="0"/>
        </a:p>
      </dsp:txBody>
      <dsp:txXfrm rot="5400000">
        <a:off x="4603003" y="-229734"/>
        <a:ext cx="624681" cy="6163256"/>
      </dsp:txXfrm>
    </dsp:sp>
    <dsp:sp modelId="{13849E1D-F3DB-47A4-8CE1-7A0A6AC3F85E}">
      <dsp:nvSpPr>
        <dsp:cNvPr id="0" name=""/>
        <dsp:cNvSpPr/>
      </dsp:nvSpPr>
      <dsp:spPr>
        <a:xfrm>
          <a:off x="306" y="2461468"/>
          <a:ext cx="1833409" cy="780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Обобщающий</a:t>
          </a:r>
          <a:endParaRPr lang="ru-RU" sz="1300" kern="1200" dirty="0"/>
        </a:p>
      </dsp:txBody>
      <dsp:txXfrm>
        <a:off x="306" y="2461468"/>
        <a:ext cx="1833409" cy="780851"/>
      </dsp:txXfrm>
    </dsp:sp>
    <dsp:sp modelId="{18031F02-D229-4D9C-963E-4374116B9893}">
      <dsp:nvSpPr>
        <dsp:cNvPr id="0" name=""/>
        <dsp:cNvSpPr/>
      </dsp:nvSpPr>
      <dsp:spPr>
        <a:xfrm rot="5400000">
          <a:off x="4602768" y="588163"/>
          <a:ext cx="624681" cy="616724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Соотнесение результатов с гипотезой и поставленной целью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Оценка эффективности модели; трансляция практических достижений</a:t>
          </a:r>
          <a:endParaRPr lang="ru-RU" sz="1200" kern="1200" dirty="0"/>
        </a:p>
      </dsp:txBody>
      <dsp:txXfrm rot="5400000">
        <a:off x="4602768" y="588163"/>
        <a:ext cx="624681" cy="6167248"/>
      </dsp:txXfrm>
    </dsp:sp>
    <dsp:sp modelId="{E89F4F43-AFFC-4A09-BA19-59F8D0C8A230}">
      <dsp:nvSpPr>
        <dsp:cNvPr id="0" name=""/>
        <dsp:cNvSpPr/>
      </dsp:nvSpPr>
      <dsp:spPr>
        <a:xfrm>
          <a:off x="306" y="3281362"/>
          <a:ext cx="1831179" cy="780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Рефлексивный</a:t>
          </a:r>
          <a:endParaRPr lang="ru-RU" sz="1300" kern="1200" dirty="0"/>
        </a:p>
      </dsp:txBody>
      <dsp:txXfrm>
        <a:off x="306" y="3281362"/>
        <a:ext cx="1831179" cy="7808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10514F-AB71-4236-B896-DB5C736C0F22}">
      <dsp:nvSpPr>
        <dsp:cNvPr id="0" name=""/>
        <dsp:cNvSpPr/>
      </dsp:nvSpPr>
      <dsp:spPr>
        <a:xfrm>
          <a:off x="3094" y="595918"/>
          <a:ext cx="1860500" cy="4203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smtClean="0"/>
            <a:t>Прикладной   </a:t>
          </a:r>
          <a:r>
            <a:rPr lang="ru-RU" sz="1200" b="1" u="sng" kern="1200" smtClean="0"/>
            <a:t>К</a:t>
          </a:r>
          <a:endParaRPr lang="ru-RU" sz="1200" kern="1200" dirty="0"/>
        </a:p>
      </dsp:txBody>
      <dsp:txXfrm>
        <a:off x="3094" y="595918"/>
        <a:ext cx="1860500" cy="420337"/>
      </dsp:txXfrm>
    </dsp:sp>
    <dsp:sp modelId="{5815652D-E2AB-4279-83BE-87C80A389ECF}">
      <dsp:nvSpPr>
        <dsp:cNvPr id="0" name=""/>
        <dsp:cNvSpPr/>
      </dsp:nvSpPr>
      <dsp:spPr>
        <a:xfrm>
          <a:off x="3094" y="1016255"/>
          <a:ext cx="1860500" cy="21740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Прикладные знания по предмету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Причинно-следственные связи, закономерности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Определение темы, главной мысли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Совместное создание способов решения задачи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Оценка качества изученного материала</a:t>
          </a:r>
          <a:endParaRPr lang="ru-RU" sz="1200" kern="1200" dirty="0"/>
        </a:p>
      </dsp:txBody>
      <dsp:txXfrm>
        <a:off x="3094" y="1016255"/>
        <a:ext cx="1860500" cy="2174040"/>
      </dsp:txXfrm>
    </dsp:sp>
    <dsp:sp modelId="{E9FC8534-F132-46D1-8C88-BD848232C1E6}">
      <dsp:nvSpPr>
        <dsp:cNvPr id="0" name=""/>
        <dsp:cNvSpPr/>
      </dsp:nvSpPr>
      <dsp:spPr>
        <a:xfrm>
          <a:off x="2124064" y="595918"/>
          <a:ext cx="1860500" cy="4203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smtClean="0"/>
            <a:t>Исследовательский   </a:t>
          </a:r>
          <a:r>
            <a:rPr lang="ru-RU" sz="1200" b="1" u="sng" kern="1200" smtClean="0"/>
            <a:t>К</a:t>
          </a:r>
          <a:endParaRPr lang="ru-RU" sz="1200" kern="1200" dirty="0"/>
        </a:p>
      </dsp:txBody>
      <dsp:txXfrm>
        <a:off x="2124064" y="595918"/>
        <a:ext cx="1860500" cy="420337"/>
      </dsp:txXfrm>
    </dsp:sp>
    <dsp:sp modelId="{4DC5D336-0693-4C72-9DE6-2A19B9ADBCF6}">
      <dsp:nvSpPr>
        <dsp:cNvPr id="0" name=""/>
        <dsp:cNvSpPr/>
      </dsp:nvSpPr>
      <dsp:spPr>
        <a:xfrm>
          <a:off x="2124064" y="1016255"/>
          <a:ext cx="1860500" cy="21740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Постановка вопроса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Структурирование материала в логической последовательности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Алгоритмизация действий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Работа с дополнительной литературой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Презентация </a:t>
          </a:r>
          <a:endParaRPr lang="ru-RU" sz="1200" kern="1200"/>
        </a:p>
      </dsp:txBody>
      <dsp:txXfrm>
        <a:off x="2124064" y="1016255"/>
        <a:ext cx="1860500" cy="2174040"/>
      </dsp:txXfrm>
    </dsp:sp>
    <dsp:sp modelId="{C23C2F07-DD6D-4AC5-AECA-8CEE93DB9D0F}">
      <dsp:nvSpPr>
        <dsp:cNvPr id="0" name=""/>
        <dsp:cNvSpPr/>
      </dsp:nvSpPr>
      <dsp:spPr>
        <a:xfrm>
          <a:off x="4245035" y="595918"/>
          <a:ext cx="1860500" cy="4203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smtClean="0"/>
            <a:t>Социально-коммуникативный  </a:t>
          </a:r>
          <a:r>
            <a:rPr lang="ru-RU" sz="1200" b="1" u="sng" kern="1200" smtClean="0"/>
            <a:t>К</a:t>
          </a:r>
          <a:endParaRPr lang="ru-RU" sz="1200" kern="1200" dirty="0"/>
        </a:p>
      </dsp:txBody>
      <dsp:txXfrm>
        <a:off x="4245035" y="595918"/>
        <a:ext cx="1860500" cy="420337"/>
      </dsp:txXfrm>
    </dsp:sp>
    <dsp:sp modelId="{4015B6BA-9390-4F49-BB98-C9AA7861E3AA}">
      <dsp:nvSpPr>
        <dsp:cNvPr id="0" name=""/>
        <dsp:cNvSpPr/>
      </dsp:nvSpPr>
      <dsp:spPr>
        <a:xfrm>
          <a:off x="4245035" y="1016255"/>
          <a:ext cx="1860500" cy="21740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Ориентирование в ситуации общения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Умение слушать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Продуктивный </a:t>
          </a:r>
          <a:r>
            <a:rPr lang="ru-RU" sz="1200" u="none" kern="1200" smtClean="0"/>
            <a:t>диалог</a:t>
          </a:r>
          <a:r>
            <a:rPr lang="ru-RU" sz="1200" kern="1200" smtClean="0"/>
            <a:t> на заданную тему, по тексту, по ситуации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Само- и взаимоконтроль речи партнера </a:t>
          </a:r>
          <a:endParaRPr lang="ru-RU" sz="1200" kern="1200" dirty="0"/>
        </a:p>
      </dsp:txBody>
      <dsp:txXfrm>
        <a:off x="4245035" y="1016255"/>
        <a:ext cx="1860500" cy="2174040"/>
      </dsp:txXfrm>
    </dsp:sp>
    <dsp:sp modelId="{5993F968-FDA5-4AC2-BF8F-588683CE0A86}">
      <dsp:nvSpPr>
        <dsp:cNvPr id="0" name=""/>
        <dsp:cNvSpPr/>
      </dsp:nvSpPr>
      <dsp:spPr>
        <a:xfrm>
          <a:off x="6366005" y="595918"/>
          <a:ext cx="1860500" cy="4203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smtClean="0"/>
            <a:t>Личностно-ориентированный  </a:t>
          </a:r>
          <a:r>
            <a:rPr lang="ru-RU" sz="1200" b="1" u="sng" kern="1200" smtClean="0"/>
            <a:t>К</a:t>
          </a:r>
          <a:endParaRPr lang="ru-RU" sz="1200" kern="1200" dirty="0"/>
        </a:p>
      </dsp:txBody>
      <dsp:txXfrm>
        <a:off x="6366005" y="595918"/>
        <a:ext cx="1860500" cy="420337"/>
      </dsp:txXfrm>
    </dsp:sp>
    <dsp:sp modelId="{89915283-DF2B-4913-8811-132D4277F510}">
      <dsp:nvSpPr>
        <dsp:cNvPr id="0" name=""/>
        <dsp:cNvSpPr/>
      </dsp:nvSpPr>
      <dsp:spPr>
        <a:xfrm>
          <a:off x="6366005" y="1016255"/>
          <a:ext cx="1860500" cy="21740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Эмпатия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Самооценка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Учебная мотивация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Навыки общения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Критическое мышление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Способность к творчеству</a:t>
          </a:r>
          <a:endParaRPr lang="ru-RU" sz="1200" kern="1200" dirty="0"/>
        </a:p>
      </dsp:txBody>
      <dsp:txXfrm>
        <a:off x="6366005" y="1016255"/>
        <a:ext cx="1860500" cy="21740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7E4144-660A-462D-9330-9E19A32B50ED}">
      <dsp:nvSpPr>
        <dsp:cNvPr id="0" name=""/>
        <dsp:cNvSpPr/>
      </dsp:nvSpPr>
      <dsp:spPr>
        <a:xfrm>
          <a:off x="3186573" y="3575169"/>
          <a:ext cx="1511717" cy="15117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Ученик</a:t>
          </a:r>
          <a:endParaRPr lang="ru-RU" sz="2500" kern="1200" dirty="0"/>
        </a:p>
      </dsp:txBody>
      <dsp:txXfrm>
        <a:off x="3186573" y="3575169"/>
        <a:ext cx="1511717" cy="1511717"/>
      </dsp:txXfrm>
    </dsp:sp>
    <dsp:sp modelId="{1ED2304F-A0E3-4CF7-B3ED-4D5458B494CE}">
      <dsp:nvSpPr>
        <dsp:cNvPr id="0" name=""/>
        <dsp:cNvSpPr/>
      </dsp:nvSpPr>
      <dsp:spPr>
        <a:xfrm rot="10800000">
          <a:off x="402454" y="4115608"/>
          <a:ext cx="2630992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44E887B-ACE5-4A94-A6DB-D90618F5D016}">
      <dsp:nvSpPr>
        <dsp:cNvPr id="0" name=""/>
        <dsp:cNvSpPr/>
      </dsp:nvSpPr>
      <dsp:spPr>
        <a:xfrm>
          <a:off x="-126646" y="3907747"/>
          <a:ext cx="1058202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Педагог-психолог</a:t>
          </a:r>
          <a:endParaRPr lang="ru-RU" sz="1400" kern="1200" dirty="0"/>
        </a:p>
      </dsp:txBody>
      <dsp:txXfrm>
        <a:off x="-126646" y="3907747"/>
        <a:ext cx="1058202" cy="846561"/>
      </dsp:txXfrm>
    </dsp:sp>
    <dsp:sp modelId="{C9B28D36-D4C6-4E77-86C2-C4964D63B5A5}">
      <dsp:nvSpPr>
        <dsp:cNvPr id="0" name=""/>
        <dsp:cNvSpPr/>
      </dsp:nvSpPr>
      <dsp:spPr>
        <a:xfrm rot="12086832">
          <a:off x="1011574" y="3393344"/>
          <a:ext cx="2184631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5187039-D057-4FB2-BF2A-7C21E78C925B}">
      <dsp:nvSpPr>
        <dsp:cNvPr id="0" name=""/>
        <dsp:cNvSpPr/>
      </dsp:nvSpPr>
      <dsp:spPr>
        <a:xfrm>
          <a:off x="214322" y="2786085"/>
          <a:ext cx="1745779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Учитель -</a:t>
          </a:r>
          <a:r>
            <a:rPr lang="ru-RU" sz="1400" kern="1200" dirty="0" err="1" smtClean="0"/>
            <a:t>кл</a:t>
          </a:r>
          <a:r>
            <a:rPr lang="ru-RU" sz="1400" kern="1200" dirty="0" smtClean="0"/>
            <a:t>. рук.</a:t>
          </a:r>
          <a:endParaRPr lang="ru-RU" sz="1400" kern="1200" dirty="0"/>
        </a:p>
      </dsp:txBody>
      <dsp:txXfrm>
        <a:off x="214322" y="2786085"/>
        <a:ext cx="1745779" cy="846561"/>
      </dsp:txXfrm>
    </dsp:sp>
    <dsp:sp modelId="{9588C59E-E7BB-4D65-BE9E-3F7EBE4EB1DE}">
      <dsp:nvSpPr>
        <dsp:cNvPr id="0" name=""/>
        <dsp:cNvSpPr/>
      </dsp:nvSpPr>
      <dsp:spPr>
        <a:xfrm rot="13269120">
          <a:off x="754447" y="2572927"/>
          <a:ext cx="2845625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7E78F64-C470-4511-8C94-C97537204EA8}">
      <dsp:nvSpPr>
        <dsp:cNvPr id="0" name=""/>
        <dsp:cNvSpPr/>
      </dsp:nvSpPr>
      <dsp:spPr>
        <a:xfrm>
          <a:off x="214325" y="1428772"/>
          <a:ext cx="1783208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Учителя-предметники</a:t>
          </a:r>
          <a:endParaRPr lang="ru-RU" sz="1400" kern="1200" dirty="0"/>
        </a:p>
      </dsp:txBody>
      <dsp:txXfrm>
        <a:off x="214325" y="1428772"/>
        <a:ext cx="1783208" cy="846561"/>
      </dsp:txXfrm>
    </dsp:sp>
    <dsp:sp modelId="{C0EC7B76-1E2E-41F5-BAA0-393A931B8A10}">
      <dsp:nvSpPr>
        <dsp:cNvPr id="0" name=""/>
        <dsp:cNvSpPr/>
      </dsp:nvSpPr>
      <dsp:spPr>
        <a:xfrm rot="14321028">
          <a:off x="1073172" y="1975260"/>
          <a:ext cx="3134155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65C610-A30A-4400-ACB2-214606D80940}">
      <dsp:nvSpPr>
        <dsp:cNvPr id="0" name=""/>
        <dsp:cNvSpPr/>
      </dsp:nvSpPr>
      <dsp:spPr>
        <a:xfrm>
          <a:off x="1071569" y="428625"/>
          <a:ext cx="1508350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Библиотекарь</a:t>
          </a:r>
          <a:endParaRPr lang="ru-RU" sz="1400" kern="1200" dirty="0"/>
        </a:p>
      </dsp:txBody>
      <dsp:txXfrm>
        <a:off x="1071569" y="428625"/>
        <a:ext cx="1508350" cy="846561"/>
      </dsp:txXfrm>
    </dsp:sp>
    <dsp:sp modelId="{6FF8954B-7A1A-4132-B984-4F4138499C97}">
      <dsp:nvSpPr>
        <dsp:cNvPr id="0" name=""/>
        <dsp:cNvSpPr/>
      </dsp:nvSpPr>
      <dsp:spPr>
        <a:xfrm rot="15854796">
          <a:off x="2766159" y="2264183"/>
          <a:ext cx="1979466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E84333-D237-4FF6-9B42-464C7616F253}">
      <dsp:nvSpPr>
        <dsp:cNvPr id="0" name=""/>
        <dsp:cNvSpPr/>
      </dsp:nvSpPr>
      <dsp:spPr>
        <a:xfrm>
          <a:off x="2643202" y="1071575"/>
          <a:ext cx="2026943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Педагог-организатор</a:t>
          </a:r>
          <a:endParaRPr lang="ru-RU" sz="1400" kern="1200" dirty="0"/>
        </a:p>
      </dsp:txBody>
      <dsp:txXfrm>
        <a:off x="2643202" y="1071575"/>
        <a:ext cx="2026943" cy="846561"/>
      </dsp:txXfrm>
    </dsp:sp>
    <dsp:sp modelId="{54378234-FF5B-4490-9CA3-9CC09359AF7C}">
      <dsp:nvSpPr>
        <dsp:cNvPr id="0" name=""/>
        <dsp:cNvSpPr/>
      </dsp:nvSpPr>
      <dsp:spPr>
        <a:xfrm rot="17612604">
          <a:off x="3448718" y="1952955"/>
          <a:ext cx="2872019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82D33B-FF3C-4236-9562-9302DD9C773E}">
      <dsp:nvSpPr>
        <dsp:cNvPr id="0" name=""/>
        <dsp:cNvSpPr/>
      </dsp:nvSpPr>
      <dsp:spPr>
        <a:xfrm>
          <a:off x="4500602" y="428621"/>
          <a:ext cx="1915462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Педагог ДО</a:t>
          </a:r>
          <a:endParaRPr lang="ru-RU" sz="1400" kern="1200" dirty="0"/>
        </a:p>
      </dsp:txBody>
      <dsp:txXfrm>
        <a:off x="4500602" y="428621"/>
        <a:ext cx="1915462" cy="846561"/>
      </dsp:txXfrm>
    </dsp:sp>
    <dsp:sp modelId="{C713D229-C991-4956-80DB-B5D3FB01D7F9}">
      <dsp:nvSpPr>
        <dsp:cNvPr id="0" name=""/>
        <dsp:cNvSpPr/>
      </dsp:nvSpPr>
      <dsp:spPr>
        <a:xfrm rot="18900000">
          <a:off x="4199881" y="2542662"/>
          <a:ext cx="2630992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7C2089-860F-4319-8E41-58BA9D2BA4F2}">
      <dsp:nvSpPr>
        <dsp:cNvPr id="0" name=""/>
        <dsp:cNvSpPr/>
      </dsp:nvSpPr>
      <dsp:spPr>
        <a:xfrm>
          <a:off x="5699732" y="1404605"/>
          <a:ext cx="1491684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Волонтеры</a:t>
          </a:r>
          <a:endParaRPr lang="ru-RU" sz="1400" kern="1200" dirty="0"/>
        </a:p>
      </dsp:txBody>
      <dsp:txXfrm>
        <a:off x="5699732" y="1404605"/>
        <a:ext cx="1491684" cy="846561"/>
      </dsp:txXfrm>
    </dsp:sp>
    <dsp:sp modelId="{F064686B-2A86-4BC6-A45F-532132848397}">
      <dsp:nvSpPr>
        <dsp:cNvPr id="0" name=""/>
        <dsp:cNvSpPr/>
      </dsp:nvSpPr>
      <dsp:spPr>
        <a:xfrm rot="20250000">
          <a:off x="4682088" y="3264336"/>
          <a:ext cx="2630992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6742EB1-878A-4267-B31B-0637F005F442}">
      <dsp:nvSpPr>
        <dsp:cNvPr id="0" name=""/>
        <dsp:cNvSpPr/>
      </dsp:nvSpPr>
      <dsp:spPr>
        <a:xfrm>
          <a:off x="6520092" y="2553056"/>
          <a:ext cx="1385705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Логопед</a:t>
          </a:r>
          <a:endParaRPr lang="ru-RU" sz="1050" kern="1200" dirty="0"/>
        </a:p>
      </dsp:txBody>
      <dsp:txXfrm>
        <a:off x="6520092" y="2553056"/>
        <a:ext cx="1385705" cy="846561"/>
      </dsp:txXfrm>
    </dsp:sp>
    <dsp:sp modelId="{949D0034-74C7-4BFC-B8F3-23F5F233828F}">
      <dsp:nvSpPr>
        <dsp:cNvPr id="0" name=""/>
        <dsp:cNvSpPr/>
      </dsp:nvSpPr>
      <dsp:spPr>
        <a:xfrm rot="21545076">
          <a:off x="4828918" y="4083478"/>
          <a:ext cx="2248827" cy="4308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777CBB7-6FC7-4ED1-A6AB-8247FAC7A226}">
      <dsp:nvSpPr>
        <dsp:cNvPr id="0" name=""/>
        <dsp:cNvSpPr/>
      </dsp:nvSpPr>
      <dsp:spPr>
        <a:xfrm>
          <a:off x="6215109" y="3857653"/>
          <a:ext cx="1724985" cy="846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Воспитатель</a:t>
          </a:r>
          <a:endParaRPr lang="ru-RU" sz="1050" kern="1200" dirty="0"/>
        </a:p>
      </dsp:txBody>
      <dsp:txXfrm>
        <a:off x="6215109" y="3857653"/>
        <a:ext cx="1724985" cy="84656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A8C6C8-04B4-495D-961E-553EC4D45635}">
      <dsp:nvSpPr>
        <dsp:cNvPr id="0" name=""/>
        <dsp:cNvSpPr/>
      </dsp:nvSpPr>
      <dsp:spPr>
        <a:xfrm>
          <a:off x="0" y="0"/>
          <a:ext cx="5805027" cy="1127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hlinkClick xmlns:r="http://schemas.openxmlformats.org/officeDocument/2006/relationships" r:id="" action="ppaction://hlinksldjump"/>
            </a:rPr>
            <a:t>Урочная деятельность</a:t>
          </a:r>
          <a:endParaRPr lang="ru-RU" sz="3100" b="1" kern="1200" dirty="0"/>
        </a:p>
      </dsp:txBody>
      <dsp:txXfrm>
        <a:off x="0" y="0"/>
        <a:ext cx="4654630" cy="1127287"/>
      </dsp:txXfrm>
    </dsp:sp>
    <dsp:sp modelId="{330F5C49-9BA5-45AE-AA56-8B91D40A5E90}">
      <dsp:nvSpPr>
        <dsp:cNvPr id="0" name=""/>
        <dsp:cNvSpPr/>
      </dsp:nvSpPr>
      <dsp:spPr>
        <a:xfrm>
          <a:off x="512208" y="1315169"/>
          <a:ext cx="5805027" cy="1127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6317677"/>
                <a:satOff val="10648"/>
                <a:lumOff val="-13040"/>
                <a:alphaOff val="0"/>
                <a:tint val="50000"/>
                <a:satMod val="300000"/>
              </a:schemeClr>
            </a:gs>
            <a:gs pos="35000">
              <a:schemeClr val="accent2">
                <a:hueOff val="-6317677"/>
                <a:satOff val="10648"/>
                <a:lumOff val="-13040"/>
                <a:alphaOff val="0"/>
                <a:tint val="37000"/>
                <a:satMod val="300000"/>
              </a:schemeClr>
            </a:gs>
            <a:gs pos="100000">
              <a:schemeClr val="accent2">
                <a:hueOff val="-6317677"/>
                <a:satOff val="10648"/>
                <a:lumOff val="-130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hlinkClick xmlns:r="http://schemas.openxmlformats.org/officeDocument/2006/relationships" r:id="" action="ppaction://hlinksldjump"/>
            </a:rPr>
            <a:t>Внеурочная деятельность</a:t>
          </a:r>
          <a:endParaRPr lang="ru-RU" sz="3100" kern="1200" dirty="0"/>
        </a:p>
      </dsp:txBody>
      <dsp:txXfrm>
        <a:off x="512208" y="1315169"/>
        <a:ext cx="4560082" cy="1127287"/>
      </dsp:txXfrm>
    </dsp:sp>
    <dsp:sp modelId="{7402A14E-0E84-448A-963A-38643F909658}">
      <dsp:nvSpPr>
        <dsp:cNvPr id="0" name=""/>
        <dsp:cNvSpPr/>
      </dsp:nvSpPr>
      <dsp:spPr>
        <a:xfrm>
          <a:off x="1024416" y="2630338"/>
          <a:ext cx="5805027" cy="1127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2635355"/>
                <a:satOff val="21297"/>
                <a:lumOff val="-26079"/>
                <a:alphaOff val="0"/>
                <a:tint val="50000"/>
                <a:satMod val="300000"/>
              </a:schemeClr>
            </a:gs>
            <a:gs pos="35000">
              <a:schemeClr val="accent2">
                <a:hueOff val="-12635355"/>
                <a:satOff val="21297"/>
                <a:lumOff val="-26079"/>
                <a:alphaOff val="0"/>
                <a:tint val="37000"/>
                <a:satMod val="300000"/>
              </a:schemeClr>
            </a:gs>
            <a:gs pos="100000">
              <a:schemeClr val="accent2">
                <a:hueOff val="-12635355"/>
                <a:satOff val="21297"/>
                <a:lumOff val="-260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hlinkClick xmlns:r="http://schemas.openxmlformats.org/officeDocument/2006/relationships" r:id="" action="ppaction://hlinksldjump"/>
            </a:rPr>
            <a:t>Внеклассная работа</a:t>
          </a:r>
          <a:endParaRPr lang="ru-RU" sz="3100" kern="1200" dirty="0"/>
        </a:p>
      </dsp:txBody>
      <dsp:txXfrm>
        <a:off x="1024416" y="2630338"/>
        <a:ext cx="4560082" cy="1127287"/>
      </dsp:txXfrm>
    </dsp:sp>
    <dsp:sp modelId="{E7887F77-F49A-4E3F-B6EE-4433A641F583}">
      <dsp:nvSpPr>
        <dsp:cNvPr id="0" name=""/>
        <dsp:cNvSpPr/>
      </dsp:nvSpPr>
      <dsp:spPr>
        <a:xfrm>
          <a:off x="5072290" y="854859"/>
          <a:ext cx="732737" cy="7327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5072290" y="854859"/>
        <a:ext cx="732737" cy="732737"/>
      </dsp:txXfrm>
    </dsp:sp>
    <dsp:sp modelId="{4E16DE66-83EB-4C85-98B6-68F4C2337703}">
      <dsp:nvSpPr>
        <dsp:cNvPr id="0" name=""/>
        <dsp:cNvSpPr/>
      </dsp:nvSpPr>
      <dsp:spPr>
        <a:xfrm>
          <a:off x="5584498" y="2162513"/>
          <a:ext cx="732737" cy="7327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13243618"/>
            <a:satOff val="-16747"/>
            <a:lumOff val="-4329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13243618"/>
              <a:satOff val="-16747"/>
              <a:lumOff val="-432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5584498" y="2162513"/>
        <a:ext cx="732737" cy="73273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E207D2-B17D-4F25-8E3C-FFB040C03E63}">
      <dsp:nvSpPr>
        <dsp:cNvPr id="0" name=""/>
        <dsp:cNvSpPr/>
      </dsp:nvSpPr>
      <dsp:spPr>
        <a:xfrm rot="10800000">
          <a:off x="1560861" y="3357"/>
          <a:ext cx="5472684" cy="72961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cs typeface="+mn-cs"/>
            </a:rPr>
            <a:t>Предварительный анализ текста задачи</a:t>
          </a:r>
          <a:endParaRPr lang="ru-RU" sz="2100" kern="1200" dirty="0"/>
        </a:p>
      </dsp:txBody>
      <dsp:txXfrm rot="10800000">
        <a:off x="1560861" y="3357"/>
        <a:ext cx="5472684" cy="729613"/>
      </dsp:txXfrm>
    </dsp:sp>
    <dsp:sp modelId="{ACC0B7E3-0AB0-494C-B0E3-A49DF68B879F}">
      <dsp:nvSpPr>
        <dsp:cNvPr id="0" name=""/>
        <dsp:cNvSpPr/>
      </dsp:nvSpPr>
      <dsp:spPr>
        <a:xfrm>
          <a:off x="1196054" y="3357"/>
          <a:ext cx="729613" cy="72961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952D0-56A4-473A-8346-69F0EF83B332}">
      <dsp:nvSpPr>
        <dsp:cNvPr id="0" name=""/>
        <dsp:cNvSpPr/>
      </dsp:nvSpPr>
      <dsp:spPr>
        <a:xfrm rot="10800000">
          <a:off x="1560861" y="950766"/>
          <a:ext cx="5472684" cy="72961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>
              <a:cs typeface="+mn-cs"/>
            </a:rPr>
            <a:t>Перевод текста на знаково–символический язык</a:t>
          </a:r>
          <a:endParaRPr lang="ru-RU" sz="2100" kern="1200" dirty="0"/>
        </a:p>
      </dsp:txBody>
      <dsp:txXfrm rot="10800000">
        <a:off x="1560861" y="950766"/>
        <a:ext cx="5472684" cy="729613"/>
      </dsp:txXfrm>
    </dsp:sp>
    <dsp:sp modelId="{1092B96A-A7C9-4EE0-94B3-0AA274C3EE75}">
      <dsp:nvSpPr>
        <dsp:cNvPr id="0" name=""/>
        <dsp:cNvSpPr/>
      </dsp:nvSpPr>
      <dsp:spPr>
        <a:xfrm>
          <a:off x="1196054" y="950766"/>
          <a:ext cx="729613" cy="72961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94DAA1-1D11-441C-96CC-A0CBACC7BCDA}">
      <dsp:nvSpPr>
        <dsp:cNvPr id="0" name=""/>
        <dsp:cNvSpPr/>
      </dsp:nvSpPr>
      <dsp:spPr>
        <a:xfrm rot="10800000">
          <a:off x="1560861" y="1898174"/>
          <a:ext cx="5472684" cy="72961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>
              <a:cs typeface="+mn-cs"/>
            </a:rPr>
            <a:t>Построение модели</a:t>
          </a:r>
          <a:endParaRPr lang="ru-RU" sz="2100" kern="1200" dirty="0"/>
        </a:p>
      </dsp:txBody>
      <dsp:txXfrm rot="10800000">
        <a:off x="1560861" y="1898174"/>
        <a:ext cx="5472684" cy="729613"/>
      </dsp:txXfrm>
    </dsp:sp>
    <dsp:sp modelId="{B95C7A0A-3234-4D61-B9A2-5A4FD3EC6430}">
      <dsp:nvSpPr>
        <dsp:cNvPr id="0" name=""/>
        <dsp:cNvSpPr/>
      </dsp:nvSpPr>
      <dsp:spPr>
        <a:xfrm>
          <a:off x="1196054" y="1898174"/>
          <a:ext cx="729613" cy="72961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164684-7C84-4F68-B466-B4B26F293D47}">
      <dsp:nvSpPr>
        <dsp:cNvPr id="0" name=""/>
        <dsp:cNvSpPr/>
      </dsp:nvSpPr>
      <dsp:spPr>
        <a:xfrm rot="10800000">
          <a:off x="1560861" y="2845583"/>
          <a:ext cx="5472684" cy="72961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>
              <a:cs typeface="+mn-cs"/>
            </a:rPr>
            <a:t>Работа с моделью</a:t>
          </a:r>
          <a:endParaRPr lang="ru-RU" sz="2100" kern="1200" dirty="0"/>
        </a:p>
      </dsp:txBody>
      <dsp:txXfrm rot="10800000">
        <a:off x="1560861" y="2845583"/>
        <a:ext cx="5472684" cy="729613"/>
      </dsp:txXfrm>
    </dsp:sp>
    <dsp:sp modelId="{E03A13EB-C357-4FF0-83C9-470ABF1C4156}">
      <dsp:nvSpPr>
        <dsp:cNvPr id="0" name=""/>
        <dsp:cNvSpPr/>
      </dsp:nvSpPr>
      <dsp:spPr>
        <a:xfrm>
          <a:off x="1196054" y="2845583"/>
          <a:ext cx="729613" cy="72961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77214-5051-41F5-905A-DE84F935DBDB}">
      <dsp:nvSpPr>
        <dsp:cNvPr id="0" name=""/>
        <dsp:cNvSpPr/>
      </dsp:nvSpPr>
      <dsp:spPr>
        <a:xfrm rot="10800000">
          <a:off x="1560861" y="3792991"/>
          <a:ext cx="5472684" cy="72961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cs typeface="+mn-cs"/>
            </a:rPr>
            <a:t>Соотнесение результатов с реальностью (с текстом задачи)</a:t>
          </a:r>
          <a:endParaRPr lang="ru-RU" sz="2100" kern="1200" dirty="0"/>
        </a:p>
      </dsp:txBody>
      <dsp:txXfrm rot="10800000">
        <a:off x="1560861" y="3792991"/>
        <a:ext cx="5472684" cy="729613"/>
      </dsp:txXfrm>
    </dsp:sp>
    <dsp:sp modelId="{B8EFFC0E-EF4B-4424-A7EF-150E70F8FF1F}">
      <dsp:nvSpPr>
        <dsp:cNvPr id="0" name=""/>
        <dsp:cNvSpPr/>
      </dsp:nvSpPr>
      <dsp:spPr>
        <a:xfrm>
          <a:off x="1196054" y="3792991"/>
          <a:ext cx="729613" cy="72961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11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12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5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J:\&#1050;&#1086;&#1087;&#1080;&#1103;%20&#1040;&#1090;&#1090;&#1077;&#1089;&#1090;&#1072;&#1094;&#1080;&#1103;%20&#1043;&#1091;&#1088;&#1100;&#1103;&#1085;&#1086;&#1074;&#1072;%20&#1054;&#1051;\&#1056;&#1091;&#1073;&#1094;&#1086;&#1074;.docx" TargetMode="External"/><Relationship Id="rId2" Type="http://schemas.openxmlformats.org/officeDocument/2006/relationships/hyperlink" Target="file:///J:\&#1050;&#1086;&#1087;&#1080;&#1103;%20&#1040;&#1090;&#1090;&#1077;&#1089;&#1090;&#1072;&#1094;&#1080;&#1103;%20&#1043;&#1091;&#1088;&#1100;&#1103;&#1085;&#1086;&#1074;&#1072;%20&#1054;&#1051;\&#1087;&#1088;&#1086;&#1077;&#1082;&#1090;%20&#1056;&#1056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hyperlink" Target="file:///J:\&#1050;&#1086;&#1087;&#1080;&#1103;%20&#1040;&#1090;&#1090;&#1077;&#1089;&#1090;&#1072;&#1094;&#1080;&#1103;%20&#1043;&#1091;&#1088;&#1100;&#1103;&#1085;&#1086;&#1074;&#1072;%20&#1054;&#1051;\&#1044;&#1080;&#1072;&#1075;&#1085;&#1086;&#1089;&#1090;&#1080;&#1082;&#1072;.avi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hyperlink" Target="&#1080;&#1085;&#1090;&#1077;&#1088;&#1085;&#1077;&#1090;%20&#1088;&#1077;&#1089;&#1091;&#1088;&#1089;&#1099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hyperlink" Target="http://i55.carguru.ru/37/14/41437/8/1136808/6.png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9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10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714612" y="500042"/>
            <a:ext cx="581725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Черепанова Наталья Васильевна</a:t>
            </a:r>
            <a:endParaRPr kumimoji="0" lang="ru-RU" sz="1000" b="1" i="0" u="none" strike="noStrike" kern="120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1214422"/>
            <a:ext cx="6000792" cy="3714776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l"/>
            <a:r>
              <a:rPr lang="ru-RU" sz="1600" b="1" u="sng" dirty="0" smtClean="0">
                <a:solidFill>
                  <a:srgbClr val="002060"/>
                </a:solidFill>
              </a:rPr>
              <a:t>МЕСТО РАБОТЫ : </a:t>
            </a:r>
          </a:p>
          <a:p>
            <a:pPr algn="l"/>
            <a:r>
              <a:rPr lang="ru-RU" sz="1600" dirty="0" smtClean="0">
                <a:solidFill>
                  <a:srgbClr val="0070C0"/>
                </a:solidFill>
              </a:rPr>
              <a:t>Государственное казенное образовательное учреждение</a:t>
            </a:r>
          </a:p>
          <a:p>
            <a:pPr algn="l"/>
            <a:r>
              <a:rPr lang="ru-RU" sz="1600" b="1" dirty="0" smtClean="0">
                <a:solidFill>
                  <a:srgbClr val="0070C0"/>
                </a:solidFill>
              </a:rPr>
              <a:t>для детей-сирот и детей, оставшихся без попечения родителей,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l"/>
            <a:r>
              <a:rPr lang="ru-RU" sz="1600" b="1" dirty="0" smtClean="0">
                <a:solidFill>
                  <a:srgbClr val="0070C0"/>
                </a:solidFill>
              </a:rPr>
              <a:t>«Специальная (коррекционная) школа-интернат №1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l"/>
            <a:r>
              <a:rPr lang="ru-RU" sz="1600" b="1" dirty="0" smtClean="0">
                <a:solidFill>
                  <a:srgbClr val="0070C0"/>
                </a:solidFill>
              </a:rPr>
              <a:t>для детей-сирот и детей, оставшихся без попечения родителей,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l"/>
            <a:r>
              <a:rPr lang="ru-RU" sz="1600" b="1" dirty="0" smtClean="0">
                <a:solidFill>
                  <a:srgbClr val="0070C0"/>
                </a:solidFill>
              </a:rPr>
              <a:t>с ограниченными возможностями здоровья»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l"/>
            <a:endParaRPr lang="ru-RU" sz="1600" b="1" dirty="0" smtClean="0">
              <a:solidFill>
                <a:srgbClr val="003300"/>
              </a:solidFill>
            </a:endParaRPr>
          </a:p>
          <a:p>
            <a:pPr algn="l"/>
            <a:r>
              <a:rPr lang="ru-RU" sz="1600" b="1" u="sng" dirty="0" smtClean="0">
                <a:solidFill>
                  <a:srgbClr val="002060"/>
                </a:solidFill>
              </a:rPr>
              <a:t>ДОЛЖНОСТЬ:</a:t>
            </a:r>
            <a:r>
              <a:rPr lang="ru-RU" sz="1600" b="1" dirty="0" smtClean="0">
                <a:solidFill>
                  <a:srgbClr val="002060"/>
                </a:solidFill>
              </a:rPr>
              <a:t>  </a:t>
            </a:r>
            <a:r>
              <a:rPr lang="ru-RU" sz="1600" b="1" dirty="0" smtClean="0">
                <a:solidFill>
                  <a:srgbClr val="0070C0"/>
                </a:solidFill>
              </a:rPr>
              <a:t>учитель начальных классов </a:t>
            </a:r>
          </a:p>
          <a:p>
            <a:pPr algn="l"/>
            <a:r>
              <a:rPr lang="ru-RU" sz="1600" b="1" u="sng" dirty="0" smtClean="0">
                <a:solidFill>
                  <a:srgbClr val="002060"/>
                </a:solidFill>
              </a:rPr>
              <a:t>НАГРАДЫ: </a:t>
            </a:r>
            <a:r>
              <a:rPr lang="ru-RU" sz="1600" b="1" dirty="0" smtClean="0">
                <a:solidFill>
                  <a:srgbClr val="00330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почетные грамоты образовательной организации</a:t>
            </a:r>
            <a:endParaRPr lang="ru-RU" sz="16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2844" y="5000636"/>
            <a:ext cx="6072230" cy="1571660"/>
          </a:xfrm>
          <a:prstGeom prst="roundRect">
            <a:avLst>
              <a:gd name="adj" fmla="val 1782"/>
            </a:avLst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eaLnBrk="0" hangingPunct="0"/>
            <a:r>
              <a:rPr lang="ru-RU" b="1" i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Кредо моей </a:t>
            </a:r>
            <a:r>
              <a:rPr lang="ru-RU" b="1" i="1" dirty="0" smtClean="0">
                <a:solidFill>
                  <a:srgbClr val="FF0000"/>
                </a:solidFill>
                <a:cs typeface="Times New Roman" pitchFamily="18" charset="0"/>
              </a:rPr>
              <a:t>педагогической</a:t>
            </a:r>
            <a:r>
              <a:rPr lang="ru-RU" b="1" i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деятельности: </a:t>
            </a:r>
          </a:p>
          <a:p>
            <a:pPr eaLnBrk="0" hangingPunct="0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«Мечты мои, удачи и победы, все то, с чем не расстанусь никогда. Не назову удачным словом «кредо», прекрасным словом назову – судьба!!!»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714356"/>
          <a:ext cx="8143932" cy="5454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далее 2">
            <a:hlinkClick r:id="rId7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Диапазон личного вклада педагога</a:t>
            </a:r>
            <a:b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</a:br>
            <a: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 в развитие образования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571612"/>
          <a:ext cx="6829444" cy="375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алее 4">
            <a:hlinkClick r:id="rId7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Результативность профессиональной педагогической деятельности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714348" y="1285860"/>
          <a:ext cx="7829552" cy="212344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957388"/>
                <a:gridCol w="1957388"/>
                <a:gridCol w="1957388"/>
                <a:gridCol w="1957388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Мониторинг степени обученности учащихся (СОУ)</a:t>
                      </a:r>
                      <a:r>
                        <a:rPr lang="ru-RU" baseline="0" dirty="0" smtClean="0"/>
                        <a:t> по математике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 учащихся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СОУ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66%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2012-2013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2013-2014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85%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500034" y="3857628"/>
          <a:ext cx="8181975" cy="2097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000" b="1" i="1" dirty="0" smtClean="0">
                <a:solidFill>
                  <a:srgbClr val="003300"/>
                </a:solidFill>
                <a:latin typeface="Tahoma" pitchFamily="34" charset="0"/>
              </a:rPr>
              <a:t>Результативность профессиональной педагогической деятельности и достигнутые </a:t>
            </a:r>
            <a:r>
              <a:rPr lang="ru-RU" altLang="ru-RU" sz="2000" b="1" i="1" dirty="0" smtClean="0">
                <a:solidFill>
                  <a:srgbClr val="003300"/>
                </a:solidFill>
                <a:latin typeface="Tahoma" pitchFamily="34" charset="0"/>
                <a:hlinkClick r:id="rId2" action="ppaction://hlinksldjump"/>
              </a:rPr>
              <a:t>эффекты</a:t>
            </a:r>
            <a:endParaRPr lang="ru-RU" sz="2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Транслируемость  практических достижений профессиональной   деятельности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214422"/>
            <a:ext cx="617745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7138" y="3214686"/>
            <a:ext cx="4472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818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Адресная направленность транслируемых </a:t>
            </a:r>
            <a:b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практических достижений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5"/>
            <a:ext cx="8229600" cy="92869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altLang="ru-RU" sz="1800" dirty="0" smtClean="0">
                <a:solidFill>
                  <a:srgbClr val="0070C0"/>
                </a:solidFill>
                <a:cs typeface="Tahoma" pitchFamily="34" charset="0"/>
              </a:rPr>
              <a:t>Представленный педагогический опыт может быть интересен учителям начальных классов, учителям-дефектологам и воспитателям специальных коррекционных учреждений </a:t>
            </a:r>
            <a:r>
              <a:rPr lang="en-US" altLang="ru-RU" sz="1800" dirty="0" smtClean="0">
                <a:solidFill>
                  <a:srgbClr val="0070C0"/>
                </a:solidFill>
                <a:cs typeface="Tahoma" pitchFamily="34" charset="0"/>
              </a:rPr>
              <a:t>VII-VIII </a:t>
            </a:r>
            <a:r>
              <a:rPr lang="ru-RU" altLang="ru-RU" sz="1800" dirty="0" smtClean="0">
                <a:solidFill>
                  <a:srgbClr val="0070C0"/>
                </a:solidFill>
                <a:cs typeface="Tahoma" pitchFamily="34" charset="0"/>
              </a:rPr>
              <a:t>видов.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030645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114800"/>
                <a:gridCol w="4114800"/>
              </a:tblGrid>
              <a:tr h="538657">
                <a:tc>
                  <a:txBody>
                    <a:bodyPr/>
                    <a:lstStyle/>
                    <a:p>
                      <a:pPr algn="ctr"/>
                      <a:r>
                        <a:rPr lang="ru-RU" sz="1800" u="sng" dirty="0" smtClean="0"/>
                        <a:t>Методические условия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sng" dirty="0" smtClean="0"/>
                        <a:t>Организационно-педагогические условия</a:t>
                      </a:r>
                      <a:endParaRPr lang="ru-RU" dirty="0"/>
                    </a:p>
                  </a:txBody>
                  <a:tcPr/>
                </a:tc>
              </a:tr>
              <a:tr h="4390565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Система коррекционно-педагогической работы с младшими школьниками с ЗПР (Н.А.Цыпина, </a:t>
                      </a:r>
                      <a:r>
                        <a:rPr lang="ru-RU" sz="1800" dirty="0" err="1" smtClean="0"/>
                        <a:t>Р.Д.Тригер</a:t>
                      </a:r>
                      <a:r>
                        <a:rPr lang="ru-RU" sz="1800" dirty="0" smtClean="0"/>
                        <a:t>, С.Г.Шевченко и др.).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Методика развития связной речи (</a:t>
                      </a:r>
                      <a:r>
                        <a:rPr lang="ru-RU" sz="1800" dirty="0" err="1" smtClean="0"/>
                        <a:t>Т.А.Ладыженская</a:t>
                      </a:r>
                      <a:r>
                        <a:rPr lang="ru-RU" sz="1800" dirty="0" smtClean="0"/>
                        <a:t>, М.Р.Львов, Л.Д.Мали, </a:t>
                      </a:r>
                      <a:r>
                        <a:rPr lang="ru-RU" sz="1800" dirty="0" err="1" smtClean="0"/>
                        <a:t>Н.А.Пленкин</a:t>
                      </a:r>
                      <a:r>
                        <a:rPr lang="ru-RU" sz="1800" dirty="0" smtClean="0"/>
                        <a:t>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Активизация познавательной деятельности (</a:t>
                      </a:r>
                      <a:r>
                        <a:rPr lang="ru-RU" sz="1800" dirty="0" err="1" smtClean="0"/>
                        <a:t>Д.Б.Эльконин</a:t>
                      </a:r>
                      <a:r>
                        <a:rPr lang="ru-RU" sz="1800" dirty="0" smtClean="0"/>
                        <a:t>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ТРИЗ (</a:t>
                      </a:r>
                      <a:r>
                        <a:rPr lang="ru-RU" sz="1800" dirty="0" err="1" smtClean="0"/>
                        <a:t>Г.С.Альтшуллер</a:t>
                      </a:r>
                      <a:r>
                        <a:rPr lang="ru-RU" sz="1800" dirty="0" smtClean="0"/>
                        <a:t>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Составление </a:t>
                      </a:r>
                      <a:r>
                        <a:rPr lang="ru-RU" sz="1800" dirty="0" err="1" smtClean="0"/>
                        <a:t>мнемотаблиц</a:t>
                      </a:r>
                      <a:r>
                        <a:rPr lang="ru-RU" sz="1800" dirty="0" smtClean="0"/>
                        <a:t> (</a:t>
                      </a:r>
                      <a:r>
                        <a:rPr lang="ru-RU" sz="1800" dirty="0" err="1" smtClean="0"/>
                        <a:t>Н.Г.Салмина</a:t>
                      </a:r>
                      <a:r>
                        <a:rPr lang="ru-RU" sz="1800" dirty="0" smtClean="0"/>
                        <a:t>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dirty="0" smtClean="0"/>
                        <a:t>Стимулирование познавательной деятельности через ситуацию успеха (А.С.Белкин).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Член творческой группы по проблеме  «Формирование общего приема решения задач как универсального учебного действия на уроках математики» (2012).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Член творческой группы по проблеме «Совершенствование методического обеспечения воспитательского процесса с учащимися с ОВЗ (УП вид)» (сентябрь 2014).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Выступления на заседаниях методического объединения начальных классов.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285720" y="5857892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Этапы учебного моделирования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в начало 4">
            <a:hlinkClick r:id="rId7" action="ppaction://hlinksldjump" highlightClick="1"/>
          </p:cNvPr>
          <p:cNvSpPr/>
          <p:nvPr/>
        </p:nvSpPr>
        <p:spPr>
          <a:xfrm>
            <a:off x="285720" y="600076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Входная диагностика обучающихся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 класса 2011 год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285720" y="600076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929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Моделирование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при решении задач на движение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как фактор развития познавательного компонента УУД младших школьников с ОВЗ в условиях образовательной организации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интернатного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типа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Карта преемственности формирования коммуникативного компонента УУД у младших школьников с ЗПР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557772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757346"/>
                <a:gridCol w="2000264"/>
                <a:gridCol w="2214578"/>
                <a:gridCol w="2257412"/>
              </a:tblGrid>
              <a:tr h="40665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Планируемые результаты  к  концу  учебного года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6290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1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2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3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4 класс</a:t>
                      </a:r>
                      <a:endParaRPr lang="ru-RU" sz="1400" dirty="0"/>
                    </a:p>
                  </a:txBody>
                  <a:tcPr/>
                </a:tc>
              </a:tr>
              <a:tr h="437847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слушать и понимать речь других; давать простейшую оценку прослушанному;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участвовать в диалоге на уроке и в жизненных ситуациях (во внеурочной деятельности);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соблюдать простейшие нормы речевого этикета: здороваться, прощаться, благодарить;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взаимодействовать в паре.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участвовать в диалоге на уроке и во внеурочной деятельности; слушать и принимать мнение партнеров, высказывать свою точку зрения на события, поступки;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оформлять свои мысли в устной и письменной речи с учетом учебных и иных речевых ситуаций;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читать вслух и про себя тексты учебника, художественных книг, понимать прочитанное;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выполняя различные роли в группе, сотрудничать в совместном решении проблемы (задачи).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слушать, оценивать ответ товарища по содержанию, выразительности речи;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слушать радио-(теле)передачи, кратко передавать их содержание, делать попытки оценки прослушанного;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участвовать в диалоге, высказывать свою точку зрения;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оформлять свои мысли в устной и письменной речи с учетом учебных и жизненных ситуаций;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читать вслух и про себя тексты учебника, художественных и научно-популярных книг, понимать прочитанное;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выполняя различные роли в группе, сотрудничать в совместном решении проблемы (задачи).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слушать чтение, рассказ, объяснение учителя, усваивая основные положения, мысленно производя смысловой анализ;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воспроизводить основные смысловые компоненты услышанного в беседе;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участвовать в диалоге, диспуте, дискуссии;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отстаивать свою точку зрения, соблюдая правила речевого этикета;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критично относиться к своей позиции в споре;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понимать и принимать точку зрения партнера по деятельности;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участвовать в работе группы, распределять роли, договариваться с партнерами;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kern="1200" dirty="0" smtClean="0"/>
                        <a:t>предвидеть последствия коллективных решений, предвосхищать их.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285720" y="600076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Урочная деятельность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545399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229600"/>
              </a:tblGrid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 «Слова рассыпались»</a:t>
                      </a:r>
                      <a:endParaRPr lang="ru-RU" sz="1600" dirty="0"/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 Составь предложение по</a:t>
                      </a:r>
                      <a:r>
                        <a:rPr lang="ru-RU" sz="1600" baseline="0" dirty="0" smtClean="0"/>
                        <a:t> картинке</a:t>
                      </a:r>
                      <a:endParaRPr lang="ru-RU" sz="1600" dirty="0"/>
                    </a:p>
                  </a:txBody>
                  <a:tcPr/>
                </a:tc>
              </a:tr>
              <a:tr h="8074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3. Составление вопросительных предложений по инструкции, речевому образцу («Ты – мне, я – тебе», «Снежный ком», «Веришь ли ты?», «Я начну, а ты продолжи»)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4. Чтение текста по ролям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 Пересказ от первого лица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6. Мини-инсценировка диалога, диалоги – драматизации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 Диспут, дискуссия на заданную тему («Как </a:t>
                      </a:r>
                      <a:r>
                        <a:rPr lang="ru-RU" sz="1600" dirty="0" err="1" smtClean="0"/>
                        <a:t>Баранкину</a:t>
                      </a:r>
                      <a:r>
                        <a:rPr lang="ru-RU" sz="1600" dirty="0" smtClean="0"/>
                        <a:t> стать человеком?»)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 Презентация прочитанной книги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681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9. Дидактические игры «</a:t>
                      </a:r>
                      <a:r>
                        <a:rPr lang="ru-RU" sz="1600" dirty="0" err="1" smtClean="0"/>
                        <a:t>Объяснялки</a:t>
                      </a:r>
                      <a:r>
                        <a:rPr lang="ru-RU" sz="1600" dirty="0" smtClean="0"/>
                        <a:t>», «Почемучка», «Где это видано, где это слыхано?»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10. «Путешествие по станциям»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11. Тренинги «Действия при пожаре», «Спасение утопающего» и т.п.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12. Сочинение «вредных» советов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13. «Мозговой штурм»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3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14. Приемы групповой работы «Пила», «Вертушка», «Пчелка» и т.п.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285720" y="6215082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Внеурочная деятельность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00108"/>
          <a:ext cx="8229600" cy="5143535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8229600"/>
              </a:tblGrid>
              <a:tr h="3785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u="none" dirty="0" smtClean="0">
                          <a:hlinkClick r:id="rId2"/>
                        </a:rPr>
                        <a:t>Факультатив «Развитие речи и культура общения»</a:t>
                      </a:r>
                      <a:endParaRPr lang="ru-RU" b="0" u="none" dirty="0"/>
                    </a:p>
                  </a:txBody>
                  <a:tcPr/>
                </a:tc>
              </a:tr>
              <a:tr h="2333257">
                <a:tc>
                  <a:txBody>
                    <a:bodyPr/>
                    <a:lstStyle/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составление связного речевого высказывания на основе </a:t>
                      </a:r>
                      <a:r>
                        <a:rPr lang="ru-RU" dirty="0" err="1" smtClean="0"/>
                        <a:t>мнемотаблиц</a:t>
                      </a:r>
                      <a:r>
                        <a:rPr lang="ru-RU" dirty="0" smtClean="0"/>
                        <a:t>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составление словосочетания на заданную тему по схеме;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распространение предложения по вопросам (Хорошо в каком лесу?)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игры с мячом («Скажи наоборот»)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сравнение текстов на одну тему и определение типа каждого;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лексико-стилистическое редактирование.</a:t>
                      </a:r>
                      <a:endParaRPr lang="ru-RU" dirty="0"/>
                    </a:p>
                  </a:txBody>
                  <a:tcPr/>
                </a:tc>
              </a:tr>
              <a:tr h="3785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>
                          <a:hlinkClick r:id="rId3"/>
                        </a:rPr>
                        <a:t>Групповое коррекционное занятие</a:t>
                      </a:r>
                      <a:endParaRPr lang="ru-RU" dirty="0"/>
                    </a:p>
                  </a:txBody>
                  <a:tcPr/>
                </a:tc>
              </a:tr>
              <a:tr h="2053266">
                <a:tc>
                  <a:txBody>
                    <a:bodyPr/>
                    <a:lstStyle/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курс «Введение в школьную жизнь»;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мини-этюды (</a:t>
                      </a:r>
                      <a:r>
                        <a:rPr lang="ru-RU" dirty="0" err="1" smtClean="0"/>
                        <a:t>эмпатия</a:t>
                      </a:r>
                      <a:r>
                        <a:rPr lang="ru-RU" dirty="0" smtClean="0"/>
                        <a:t>);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коррекционные сказки («Лесная школа»);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игры – имитации, игры – перевоплощения, сюжетно-ролевые игры в условиях влияния различной социальной среды, игры – импровизации на передачу характеров персонажей;</a:t>
                      </a:r>
                    </a:p>
                    <a:p>
                      <a:pPr marL="914400" lvl="1" indent="-5143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групповые тренинги общения.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85720" y="600076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Внеклассная работа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043230" cy="7572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Классные часы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000232" y="2500306"/>
            <a:ext cx="3043230" cy="7572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Интерактивные экскурсии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14678" y="3429000"/>
            <a:ext cx="3043230" cy="75723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Проектно-исследовательская деятельность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000496" y="4429132"/>
            <a:ext cx="3043230" cy="757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КТД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Управляющая кнопка: в начало 6">
            <a:hlinkClick r:id="rId2" action="ppaction://hlinksldjump" highlightClick="1"/>
          </p:cNvPr>
          <p:cNvSpPr/>
          <p:nvPr/>
        </p:nvSpPr>
        <p:spPr>
          <a:xfrm>
            <a:off x="285720" y="600076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Диагностика уровня сформированности коммуникативного компонента УУД</a:t>
            </a:r>
            <a:endParaRPr lang="ru-RU" sz="18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9"/>
          <a:ext cx="8229600" cy="5425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114800"/>
                <a:gridCol w="4114800"/>
              </a:tblGrid>
              <a:tr h="285751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Основные критерии оценивания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/>
                        <a:t>Методика диагностирования</a:t>
                      </a:r>
                      <a:endParaRPr lang="ru-RU" sz="1400" dirty="0"/>
                    </a:p>
                  </a:txBody>
                  <a:tcPr/>
                </a:tc>
              </a:tr>
              <a:tr h="26670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/>
                        <a:t>1. </a:t>
                      </a:r>
                      <a:r>
                        <a:rPr lang="ru-RU" sz="1200" kern="1200" dirty="0" smtClean="0"/>
                        <a:t>Коммуникация как взаимодействие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92581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Понимание возможности различных позиций и точек зрения на один предмет или вопрос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Ориентация на позицию, отличную от собственной, уважение иной точки зрения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Понимание возможности разных оснований для оценки одного и того же предмета (относительность оценки или подходов к выбору)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Учет различных мнений и умение обосновать собственное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а) Методика «Левая и правая стороны» (Ж.Пиаже)</a:t>
                      </a:r>
                    </a:p>
                    <a:p>
                      <a:r>
                        <a:rPr lang="ru-RU" sz="1100" kern="1200" dirty="0" smtClean="0"/>
                        <a:t> б) Методика «Кто прав?» (</a:t>
                      </a:r>
                      <a:r>
                        <a:rPr lang="ru-RU" sz="1100" kern="1200" dirty="0" err="1" smtClean="0"/>
                        <a:t>Г.А.Цукерман</a:t>
                      </a:r>
                      <a:r>
                        <a:rPr lang="ru-RU" sz="1100" kern="1200" dirty="0" smtClean="0"/>
                        <a:t> и др.). Скорректированный вариант.</a:t>
                      </a:r>
                      <a:endParaRPr lang="ru-RU" sz="1100" dirty="0"/>
                    </a:p>
                  </a:txBody>
                  <a:tcPr/>
                </a:tc>
              </a:tr>
              <a:tr h="17813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/>
                        <a:t>2. Коммуникация как кооперация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Умение договариваться, находить общее решение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Умение аргументировать свое предложение; убеждать и уступать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Способность сохранять доброжелательное отношение друг к другу в ситуации конфликта интересов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Взаимоконтроль и взаимопомощь по ходу выполнения задания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Методика «Рукавички» (</a:t>
                      </a:r>
                      <a:r>
                        <a:rPr lang="ru-RU" sz="1100" kern="1200" dirty="0" err="1" smtClean="0"/>
                        <a:t>Г.А.Цукерман</a:t>
                      </a:r>
                      <a:r>
                        <a:rPr lang="ru-RU" sz="1100" kern="1200" dirty="0" smtClean="0"/>
                        <a:t>)</a:t>
                      </a:r>
                      <a:endParaRPr lang="ru-RU" sz="1100" dirty="0"/>
                    </a:p>
                  </a:txBody>
                  <a:tcPr/>
                </a:tc>
              </a:tr>
              <a:tr h="13909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/>
                        <a:t>3. Коммуникация как условие </a:t>
                      </a:r>
                      <a:r>
                        <a:rPr lang="ru-RU" sz="1200" kern="1200" dirty="0" err="1" smtClean="0"/>
                        <a:t>интериоризации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Рефлексия своих действий как достаточно полное отображение предметного содержания и условий осуществляемых действий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Способность строить понятные для партнера высказывания, учитывающие, что он знает и видит, а что нет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lang="ru-RU" sz="1100" kern="1200" dirty="0" smtClean="0"/>
                        <a:t>Умение получать с помощью вопросов необходимые сведения от партнера по деятельности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а) </a:t>
                      </a:r>
                      <a:r>
                        <a:rPr lang="ru-RU" sz="1100" u="sng" kern="1200" dirty="0" smtClean="0">
                          <a:hlinkClick r:id="rId2" action="ppaction://hlinkfile"/>
                        </a:rPr>
                        <a:t>Методика «Дорога к дому»</a:t>
                      </a:r>
                      <a:r>
                        <a:rPr lang="ru-RU" sz="1100" kern="1200" dirty="0" smtClean="0"/>
                        <a:t> (модифицированный вариант методики «Архитектор-строитель»</a:t>
                      </a:r>
                    </a:p>
                    <a:p>
                      <a:r>
                        <a:rPr lang="ru-RU" sz="1100" kern="1200" dirty="0" smtClean="0"/>
                        <a:t>б) Методика </a:t>
                      </a:r>
                      <a:r>
                        <a:rPr lang="ru-RU" sz="1100" kern="1200" dirty="0" err="1" smtClean="0"/>
                        <a:t>Т.А.Фотековой</a:t>
                      </a:r>
                      <a:r>
                        <a:rPr lang="ru-RU" sz="1100" kern="1200" dirty="0" smtClean="0"/>
                        <a:t>.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143900" y="6072206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  <a:hlinkClick r:id="rId2" action="ppaction://hlinkfile"/>
              </a:rPr>
              <a:t>Литература: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Алябьева Е.А.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развивающие занятия для детей старшего дошкольного возраста. – М.:ТЦ Сфера, 2003. – 96с. 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А.Г.,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Бурменская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Г.В., Володарская И.А. и др. Как проектировать универсальные учебные навыки в начальной школе. От  действия к мысли: пособие для учителя/ под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ред.А.Г.Асмолова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– 2-е изд. – М.: Просвещение, 2010. – 152с.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Л.С. Психология. М.: ЭКСМО – Пресс, 2000. – 1008с.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Деятельностный метод обучения: описание технологии, конспекты уроков. 1-4 классы/ авт.-сост.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И.Н.Корбакова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Л.В.Терешина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– Волгоград: Учитель, 2010. – 118с.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Кравцова Е.Е. Психологические проблемы готовности детей к обучению в школе// Е.Е.Кравцова. – М., 1991г.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Лишенные родительского  попечительства: Хрестоматия / Ред. – сост. В.С.Мухина. – М.: Просвещение, 1991. – 223с.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Локалова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Н.П. 120 уроков психологического развития младших школьников: книга для учителя начальных классов. – М.: Педагогическое общество России, 2000. – 220с.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Кустова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И.Л. Математика 1-4 классы Обучение решению текстовых задач. – Волгоград: Учитель,2008, -103с. , 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Калашникова Н.Г. Формирование у младших школьников общего умения решать задачи.- Волгоград, Учитель, 2011- 158 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Панфилова М.А. Лесная школа: Коррекционные сказки для дошкольников и младших школьников. – М.: ТЦ Сфера, 2002.  - 96с.</a:t>
            </a:r>
          </a:p>
          <a:p>
            <a:pPr marL="0">
              <a:spcBef>
                <a:spcPts val="0"/>
              </a:spcBef>
              <a:buClr>
                <a:schemeClr val="accent1"/>
              </a:buClr>
              <a:buSzPct val="80000"/>
              <a:buFont typeface="Trebuchet MS" pitchFamily="34" charset="0"/>
              <a:buAutoNum type="arabicPeriod"/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Автора шаблона:  </a:t>
            </a:r>
            <a:r>
              <a:rPr lang="ru-RU" sz="1400" b="1" i="1" dirty="0" err="1" smtClean="0"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sz="1400" b="1" i="1" dirty="0" smtClean="0">
                <a:latin typeface="Times New Roman" pitchFamily="18" charset="0"/>
                <a:cs typeface="Arial" pitchFamily="34" charset="0"/>
              </a:rPr>
              <a:t> Елена Алексеевна  учитель начальных классов   МАОУ лицей №21   г. Иваново </a:t>
            </a:r>
            <a:r>
              <a:rPr lang="ru-RU" sz="1100" i="1" dirty="0" smtClean="0">
                <a:latin typeface="Times New Roman" pitchFamily="18" charset="0"/>
                <a:cs typeface="Arial" pitchFamily="34" charset="0"/>
              </a:rPr>
              <a:t>Сайт: </a:t>
            </a:r>
            <a:r>
              <a:rPr lang="en-US" sz="1100" i="1" dirty="0" smtClean="0">
                <a:latin typeface="Times New Roman" pitchFamily="18" charset="0"/>
                <a:cs typeface="Arial" pitchFamily="34" charset="0"/>
                <a:hlinkClick r:id="rId3"/>
              </a:rPr>
              <a:t>http://elenaranko.ucoz.ru/</a:t>
            </a:r>
            <a:r>
              <a:rPr lang="ru-RU" sz="11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lang="ru-RU" sz="900" dirty="0" smtClean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marL="0" lvl="0" indent="-742950" fontAlgn="base">
              <a:spcBef>
                <a:spcPts val="0"/>
              </a:spcBef>
              <a:buFont typeface="+mj-lt"/>
              <a:buAutoNum type="arabicPeriod"/>
            </a:pPr>
            <a:r>
              <a:rPr lang="ru-RU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Интернет – ресурсы</a:t>
            </a:r>
          </a:p>
          <a:p>
            <a:pPr marL="0" lvl="0" fontAlgn="base">
              <a:spcBef>
                <a:spcPts val="0"/>
              </a:spcBef>
              <a:buFont typeface="+mj-lt"/>
              <a:buAutoNum type="arabicPeriod"/>
            </a:pPr>
            <a:endParaRPr lang="ru-RU" sz="600" dirty="0" smtClean="0">
              <a:solidFill>
                <a:srgbClr val="C00000"/>
              </a:solidFill>
              <a:cs typeface="Arial" pitchFamily="34" charset="0"/>
            </a:endParaRP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en-US" sz="1100" u="sng" dirty="0" smtClean="0">
                <a:hlinkClick r:id="rId4"/>
              </a:rPr>
              <a:t>http</a:t>
            </a:r>
            <a:r>
              <a:rPr lang="ru-RU" sz="1100" u="sng" dirty="0" smtClean="0">
                <a:hlinkClick r:id="rId4"/>
              </a:rPr>
              <a:t>://</a:t>
            </a:r>
            <a:r>
              <a:rPr lang="en-US" sz="1100" u="sng" dirty="0" err="1" smtClean="0">
                <a:hlinkClick r:id="rId4"/>
              </a:rPr>
              <a:t>i</a:t>
            </a:r>
            <a:r>
              <a:rPr lang="ru-RU" sz="1100" u="sng" dirty="0" smtClean="0">
                <a:hlinkClick r:id="rId4"/>
              </a:rPr>
              <a:t>55.</a:t>
            </a:r>
            <a:r>
              <a:rPr lang="en-US" sz="1100" u="sng" dirty="0" err="1" smtClean="0">
                <a:hlinkClick r:id="rId4"/>
              </a:rPr>
              <a:t>carguru</a:t>
            </a:r>
            <a:r>
              <a:rPr lang="ru-RU" sz="1100" u="sng" dirty="0" smtClean="0">
                <a:hlinkClick r:id="rId4"/>
              </a:rPr>
              <a:t>.</a:t>
            </a:r>
            <a:r>
              <a:rPr lang="en-US" sz="1100" u="sng" dirty="0" err="1" smtClean="0">
                <a:hlinkClick r:id="rId4"/>
              </a:rPr>
              <a:t>ru</a:t>
            </a:r>
            <a:r>
              <a:rPr lang="ru-RU" sz="1100" u="sng" dirty="0" smtClean="0">
                <a:hlinkClick r:id="rId4"/>
              </a:rPr>
              <a:t>/37/14/41437/8/1136808/6.</a:t>
            </a:r>
            <a:r>
              <a:rPr lang="en-US" sz="1100" u="sng" dirty="0" err="1" smtClean="0">
                <a:hlinkClick r:id="rId4"/>
              </a:rPr>
              <a:t>png</a:t>
            </a:r>
            <a:r>
              <a:rPr lang="ru-RU" sz="1100" dirty="0" smtClean="0"/>
              <a:t> 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ru-RU" sz="1400" i="1" dirty="0" smtClean="0"/>
              <a:t>перо, бумага</a:t>
            </a:r>
            <a:endParaRPr lang="ru-RU" sz="1400" dirty="0"/>
          </a:p>
        </p:txBody>
      </p:sp>
      <p:sp>
        <p:nvSpPr>
          <p:cNvPr id="4" name="Управляющая кнопка: далее 3">
            <a:hlinkClick r:id="rId5" action="ppaction://hlinksldjump" highlightClick="1"/>
          </p:cNvPr>
          <p:cNvSpPr/>
          <p:nvPr/>
        </p:nvSpPr>
        <p:spPr>
          <a:xfrm>
            <a:off x="8286776" y="6072206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25003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СПАСИБО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ВНИМАНИЕ!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57158" y="5786454"/>
            <a:ext cx="571504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rgbClr val="0070C0"/>
                </a:solidFill>
                <a:latin typeface="Tahoma" pitchFamily="34" charset="0"/>
                <a:hlinkClick r:id="rId2" action="ppaction://hlinksldjump"/>
              </a:rPr>
              <a:t>Условия 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Tahoma" pitchFamily="34" charset="0"/>
              </a:rPr>
              <a:t>формирования личного вклада педагога в развитие образования</a:t>
            </a:r>
            <a:endParaRPr lang="ru-RU" sz="24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1292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Научно-исследовательские условия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Ведущая роль общения в развитии личности (</a:t>
                      </a:r>
                      <a:r>
                        <a:rPr lang="ru-RU" dirty="0" err="1" smtClean="0"/>
                        <a:t>Л.С.Выготский</a:t>
                      </a:r>
                      <a:r>
                        <a:rPr lang="ru-RU" dirty="0" smtClean="0"/>
                        <a:t>, Б.Г.Ананьев).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Ученик – субъект учебной деятельности (</a:t>
                      </a:r>
                      <a:r>
                        <a:rPr lang="ru-RU" dirty="0" err="1" smtClean="0"/>
                        <a:t>Д.Б.Эльконин</a:t>
                      </a:r>
                      <a:r>
                        <a:rPr lang="ru-RU" dirty="0" smtClean="0"/>
                        <a:t>, В.В.Давыдов).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Изучение высших психических функций детей с ЗПР (М.С.Певзнер, Г.Е.Сухарева , </a:t>
                      </a:r>
                      <a:r>
                        <a:rPr lang="ru-RU" dirty="0" err="1" smtClean="0"/>
                        <a:t>В.И.Лубовский</a:t>
                      </a:r>
                      <a:r>
                        <a:rPr lang="ru-RU" dirty="0" smtClean="0"/>
                        <a:t>, Т.А.Власова, К.С.Лебединская).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Овладение процессом обучающего моделирования как способом научного познания (</a:t>
                      </a:r>
                      <a:r>
                        <a:rPr lang="ru-RU" dirty="0" err="1" smtClean="0"/>
                        <a:t>Н.Г.Салмина</a:t>
                      </a:r>
                      <a:r>
                        <a:rPr lang="ru-RU" dirty="0" smtClean="0"/>
                        <a:t>, Н.Ф.Талызина, </a:t>
                      </a:r>
                      <a:r>
                        <a:rPr lang="ru-RU" dirty="0" err="1" smtClean="0"/>
                        <a:t>Л.А.Вангер</a:t>
                      </a:r>
                      <a:r>
                        <a:rPr lang="ru-RU" dirty="0" smtClean="0"/>
                        <a:t>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Механизм построения решения задачи на основе моделирования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С.Н.Лысенкова</a:t>
                      </a:r>
                      <a:r>
                        <a:rPr lang="ru-RU" dirty="0" smtClean="0"/>
                        <a:t>, Л.М.Фридман, </a:t>
                      </a:r>
                      <a:r>
                        <a:rPr lang="ru-RU" dirty="0" err="1" smtClean="0"/>
                        <a:t>А.В.Белошистая</a:t>
                      </a:r>
                      <a:r>
                        <a:rPr lang="ru-RU" dirty="0" smtClean="0"/>
                        <a:t>, Н.Б.Истомина).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Исследование универсального действия общего приема решения задач у детей с ЗПР (</a:t>
                      </a:r>
                      <a:r>
                        <a:rPr lang="ru-RU" dirty="0" err="1" smtClean="0"/>
                        <a:t>Р.Д.Тригер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А.Р.Лурия</a:t>
                      </a:r>
                      <a:r>
                        <a:rPr lang="ru-RU" dirty="0" smtClean="0"/>
                        <a:t>, Л.С.Цветкова, Ж.Пиаже).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Структура межличностных отношений детей-сирот (А.М.Прихожан, Н.Н.Толстых, И.В.Дубровина, </a:t>
                      </a:r>
                      <a:r>
                        <a:rPr lang="ru-RU" dirty="0" err="1" smtClean="0"/>
                        <a:t>М.И.Лисина</a:t>
                      </a:r>
                      <a:r>
                        <a:rPr lang="ru-RU" dirty="0" smtClean="0"/>
                        <a:t>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14282" y="6000768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8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Актуальность личного вклада педагога в развитие образования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59"/>
          </a:xfrm>
        </p:spPr>
        <p:txBody>
          <a:bodyPr>
            <a:normAutofit fontScale="62500" lnSpcReduction="20000"/>
          </a:bodyPr>
          <a:lstStyle/>
          <a:p>
            <a:pPr marL="0" indent="-514350" algn="just">
              <a:lnSpc>
                <a:spcPct val="120000"/>
              </a:lnSpc>
              <a:buNone/>
            </a:pP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Приоритетность формирования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познавательной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деятельности  – фактор создания «социальной ситуации развития личности» детей-сирот, воспитывающихся в условиях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интернатного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учреждения, т.к. имеют место: 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системный характер нарушения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интеллектуальной деятельности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младших школьников с ОВЗ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ЗПР);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«перегруженность» отрицательным  опытом, негативными ценностями и образцами поведения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;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неумение ориентироваться в социуме.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71472" y="5143512"/>
            <a:ext cx="65008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«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Жить – это значит решать задачи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»</a:t>
            </a:r>
          </a:p>
          <a:p>
            <a:pPr algn="r" eaLnBrk="0" hangingPunct="0">
              <a:lnSpc>
                <a:spcPct val="12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Л.М.Фридман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rgbClr val="0070C0"/>
                </a:solidFill>
                <a:latin typeface="Tahoma" pitchFamily="34" charset="0"/>
              </a:rPr>
              <a:t>Теоретическое обоснование личного вклада в развитие образования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Управляющая кнопка: далее 5">
            <a:hlinkClick r:id="rId7" action="ppaction://hlinksldjump" highlightClick="1"/>
          </p:cNvPr>
          <p:cNvSpPr/>
          <p:nvPr/>
        </p:nvSpPr>
        <p:spPr>
          <a:xfrm>
            <a:off x="8072462" y="6072206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868346"/>
          </a:xfrm>
        </p:spPr>
        <p:txBody>
          <a:bodyPr>
            <a:noAutofit/>
          </a:bodyPr>
          <a:lstStyle/>
          <a:p>
            <a:pPr eaLnBrk="0" hangingPunct="0">
              <a:defRPr/>
            </a:pPr>
            <a:r>
              <a:rPr lang="ru-RU" altLang="ru-RU" sz="28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Цель и задачи </a:t>
            </a:r>
            <a:br>
              <a:rPr lang="ru-RU" altLang="ru-RU" sz="28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</a:br>
            <a:r>
              <a:rPr lang="ru-RU" altLang="ru-RU" sz="28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педагогической деятельности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9715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u="sng" dirty="0" smtClean="0">
                <a:solidFill>
                  <a:srgbClr val="002060"/>
                </a:solidFill>
              </a:rPr>
              <a:t>Цель</a:t>
            </a:r>
            <a:r>
              <a:rPr lang="ru-RU" sz="1800" dirty="0" smtClean="0">
                <a:solidFill>
                  <a:srgbClr val="002060"/>
                </a:solidFill>
              </a:rPr>
              <a:t>: моделирование системы работы учителя, обеспечивающей формирование </a:t>
            </a:r>
            <a:r>
              <a:rPr lang="ru-RU" sz="1800" dirty="0" smtClean="0">
                <a:solidFill>
                  <a:srgbClr val="002060"/>
                </a:solidFill>
                <a:latin typeface="Arial" charset="0"/>
              </a:rPr>
              <a:t>познавательного</a:t>
            </a:r>
            <a:r>
              <a:rPr lang="ru-RU" sz="1800" dirty="0" smtClean="0">
                <a:solidFill>
                  <a:srgbClr val="002060"/>
                </a:solidFill>
              </a:rPr>
              <a:t> компонента УУД младших школьников с ОВЗ (ЗПР)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8601" y="2622551"/>
            <a:ext cx="83439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defTabSz="914400" eaLnBrk="0" hangingPunct="0"/>
            <a:r>
              <a:rPr lang="ru-RU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</a:t>
            </a: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ru-RU" sz="1400" dirty="0">
              <a:solidFill>
                <a:srgbClr val="002060"/>
              </a:solidFill>
            </a:endParaRPr>
          </a:p>
          <a:p>
            <a:pPr indent="-342900" defTabSz="914400" eaLnBrk="0" hangingPunct="0"/>
            <a:r>
              <a:rPr lang="ru-RU" sz="1600" dirty="0">
                <a:solidFill>
                  <a:srgbClr val="002060"/>
                </a:solidFill>
              </a:rPr>
              <a:t>1</a:t>
            </a:r>
            <a:r>
              <a:rPr lang="ru-RU" dirty="0">
                <a:solidFill>
                  <a:srgbClr val="002060"/>
                </a:solidFill>
              </a:rPr>
              <a:t>. Апробировать современные диагностические методики определения уровня сформированности 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>познавательного</a:t>
            </a:r>
            <a:r>
              <a:rPr lang="ru-RU" dirty="0">
                <a:solidFill>
                  <a:srgbClr val="002060"/>
                </a:solidFill>
              </a:rPr>
              <a:t> компонента УУД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indent="-342900" defTabSz="914400" eaLnBrk="0" hangingPunct="0"/>
            <a:r>
              <a:rPr lang="ru-RU" dirty="0">
                <a:solidFill>
                  <a:srgbClr val="002060"/>
                </a:solidFill>
              </a:rPr>
              <a:t>2. Осуществить отбор технологий, методов и приемов работы, активизируя компенсаторный способ устранения 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>познавательных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трудностей.</a:t>
            </a:r>
            <a:endParaRPr lang="ru-RU" dirty="0">
              <a:solidFill>
                <a:srgbClr val="002060"/>
              </a:solidFill>
            </a:endParaRPr>
          </a:p>
          <a:p>
            <a:pPr indent="-342900" defTabSz="914400" eaLnBrk="0" hangingPunct="0"/>
            <a:r>
              <a:rPr lang="ru-RU" dirty="0">
                <a:solidFill>
                  <a:srgbClr val="002060"/>
                </a:solidFill>
              </a:rPr>
              <a:t>3. Разработать систему формирования умений:</a:t>
            </a:r>
          </a:p>
          <a:p>
            <a:pPr defTabSz="914400" eaLnBrk="0" hangingPunct="0">
              <a:buFont typeface="Arial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   отбирать языковые средства для решения 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>математических</a:t>
            </a:r>
            <a:r>
              <a:rPr lang="ru-RU" dirty="0">
                <a:solidFill>
                  <a:srgbClr val="002060"/>
                </a:solidFill>
              </a:rPr>
              <a:t> задач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> на движение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defTabSz="914400" eaLnBrk="0" hangingPunct="0">
              <a:buFont typeface="Arial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   проявлять  инициативу в организации совместного действия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> составления моделей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defTabSz="914400" eaLnBrk="0" hangingPunct="0">
              <a:buFont typeface="Arial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   эффективно сотрудничать со сверстниками и взрослыми в </a:t>
            </a:r>
            <a:r>
              <a:rPr lang="ru-RU" i="1" dirty="0">
                <a:solidFill>
                  <a:srgbClr val="002060"/>
                </a:solidFill>
              </a:rPr>
              <a:t>любом</a:t>
            </a:r>
            <a:r>
              <a:rPr lang="ru-RU" dirty="0">
                <a:solidFill>
                  <a:srgbClr val="002060"/>
                </a:solidFill>
              </a:rPr>
              <a:t> виде </a:t>
            </a:r>
            <a:r>
              <a:rPr lang="ru-RU" dirty="0" smtClean="0">
                <a:solidFill>
                  <a:srgbClr val="002060"/>
                </a:solidFill>
              </a:rPr>
              <a:t>деятельности.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215338" y="6072206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altLang="ru-RU" sz="32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Ведущая педагогическая идея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txBody>
          <a:bodyPr>
            <a:norm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2"/>
                </a:solidFill>
              </a:rPr>
              <a:t>Создание в начальной школе </a:t>
            </a:r>
            <a:r>
              <a:rPr lang="ru-RU" sz="2400" i="1" dirty="0" smtClean="0">
                <a:solidFill>
                  <a:schemeClr val="tx2"/>
                </a:solidFill>
                <a:latin typeface="Arial" charset="0"/>
              </a:rPr>
              <a:t>познавательной</a:t>
            </a:r>
            <a:r>
              <a:rPr lang="ru-RU" sz="2400" i="1" dirty="0" smtClean="0">
                <a:solidFill>
                  <a:schemeClr val="tx2"/>
                </a:solidFill>
              </a:rPr>
              <a:t> образовательной среды обеспечивает функционирование  коррекционного механизма, благодаря которому учащиеся с  ОВЗ на основе собственного положительного опыта учебной и внеурочной  деятельности поднимаются на более высокий уровень личностного развития.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58" y="4929198"/>
            <a:ext cx="70009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«Основным средством и источником психического развития  в онтогенезе является  общение ребенка с окружающими его людьми»</a:t>
            </a:r>
          </a:p>
          <a:p>
            <a:pPr algn="r" eaLnBrk="0" hangingPunct="0"/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Л.С.Выготский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Деятельностный аспект личного вклада педагога</a:t>
            </a:r>
            <a:b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</a:b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в развитие образования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Этапы реализации педагогической деятельности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785926"/>
          <a:ext cx="80010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алее 4">
            <a:hlinkClick r:id="rId7" action="ppaction://hlinksldjump" highlightClick="1"/>
          </p:cNvPr>
          <p:cNvSpPr/>
          <p:nvPr/>
        </p:nvSpPr>
        <p:spPr>
          <a:xfrm>
            <a:off x="214282" y="5929330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71570"/>
          </a:xfrm>
        </p:spPr>
        <p:txBody>
          <a:bodyPr>
            <a:noAutofit/>
          </a:bodyPr>
          <a:lstStyle/>
          <a:p>
            <a:r>
              <a:rPr lang="ru-RU" altLang="ru-RU" sz="2400" b="1" i="1" dirty="0" smtClean="0">
                <a:solidFill>
                  <a:srgbClr val="0070C0"/>
                </a:solidFill>
                <a:latin typeface="Tahoma" pitchFamily="34" charset="0"/>
              </a:rPr>
              <a:t>Деятельностный аспект личного вклада педагога в развитие образования</a:t>
            </a:r>
            <a:endParaRPr lang="ru-RU" sz="24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6"/>
          <a:ext cx="822960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алее 4">
            <a:hlinkClick r:id="rId7" action="ppaction://hlinksldjump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Другая 1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1955</Words>
  <Application>Microsoft Office PowerPoint</Application>
  <PresentationFormat>Экран (4:3)</PresentationFormat>
  <Paragraphs>247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Моделирование при решении задач на движение как фактор развития познавательного компонента УУД младших школьников с ОВЗ в условиях образовательной организации интернатного типа </vt:lpstr>
      <vt:lpstr>Условия формирования личного вклада педагога в развитие образования</vt:lpstr>
      <vt:lpstr>Актуальность личного вклада педагога в развитие образования</vt:lpstr>
      <vt:lpstr>Теоретическое обоснование личного вклада в развитие образования</vt:lpstr>
      <vt:lpstr>Цель и задачи  педагогической деятельности</vt:lpstr>
      <vt:lpstr>Ведущая педагогическая идея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</vt:lpstr>
      <vt:lpstr>Слайд 10</vt:lpstr>
      <vt:lpstr>Диапазон личного вклада педагога  в развитие образования</vt:lpstr>
      <vt:lpstr>Результативность профессиональной педагогической деятельности</vt:lpstr>
      <vt:lpstr>Результативность профессиональной педагогической деятельности и достигнутые эффекты</vt:lpstr>
      <vt:lpstr>Транслируемость  практических достижений профессиональной   деятельности</vt:lpstr>
      <vt:lpstr>Адресная направленность транслируемых  практических достижений</vt:lpstr>
      <vt:lpstr>Слайд 16</vt:lpstr>
      <vt:lpstr>Слайд 17</vt:lpstr>
      <vt:lpstr>Этапы учебного моделирования</vt:lpstr>
      <vt:lpstr>Входная диагностика обучающихся  1 класса 2011 год</vt:lpstr>
      <vt:lpstr>Карта преемственности формирования коммуникативного компонента УУД у младших школьников с ЗПР</vt:lpstr>
      <vt:lpstr>Урочная деятельность</vt:lpstr>
      <vt:lpstr>Внеурочная деятельность</vt:lpstr>
      <vt:lpstr>Внеклассная работа</vt:lpstr>
      <vt:lpstr>Диагностика уровня сформированности коммуникативного компонента УУД</vt:lpstr>
      <vt:lpstr>Литература: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31</cp:revision>
  <dcterms:created xsi:type="dcterms:W3CDTF">2013-08-25T11:52:01Z</dcterms:created>
  <dcterms:modified xsi:type="dcterms:W3CDTF">2016-01-10T06:37:15Z</dcterms:modified>
</cp:coreProperties>
</file>