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583" autoAdjust="0"/>
    <p:restoredTop sz="94574" autoAdjust="0"/>
  </p:normalViewPr>
  <p:slideViewPr>
    <p:cSldViewPr>
      <p:cViewPr varScale="1">
        <p:scale>
          <a:sx n="47" d="100"/>
          <a:sy n="47" d="100"/>
        </p:scale>
        <p:origin x="-1272" y="-8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610C95-8FB0-460D-B9F0-8D08B2E1C03C}" type="datetimeFigureOut">
              <a:rPr lang="ru-RU" smtClean="0"/>
              <a:pPr/>
              <a:t>13.04.2016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4089E0-ACF3-4F7C-A5A7-F02C0D288C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610C95-8FB0-460D-B9F0-8D08B2E1C03C}" type="datetimeFigureOut">
              <a:rPr lang="ru-RU" smtClean="0"/>
              <a:pPr/>
              <a:t>13.04.2016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4089E0-ACF3-4F7C-A5A7-F02C0D288C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610C95-8FB0-460D-B9F0-8D08B2E1C03C}" type="datetimeFigureOut">
              <a:rPr lang="ru-RU" smtClean="0"/>
              <a:pPr/>
              <a:t>13.04.2016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4089E0-ACF3-4F7C-A5A7-F02C0D288C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610C95-8FB0-460D-B9F0-8D08B2E1C03C}" type="datetimeFigureOut">
              <a:rPr lang="ru-RU" smtClean="0"/>
              <a:pPr/>
              <a:t>13.04.2016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4089E0-ACF3-4F7C-A5A7-F02C0D288C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610C95-8FB0-460D-B9F0-8D08B2E1C03C}" type="datetimeFigureOut">
              <a:rPr lang="ru-RU" smtClean="0"/>
              <a:pPr/>
              <a:t>13.04.2016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4089E0-ACF3-4F7C-A5A7-F02C0D288C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610C95-8FB0-460D-B9F0-8D08B2E1C03C}" type="datetimeFigureOut">
              <a:rPr lang="ru-RU" smtClean="0"/>
              <a:pPr/>
              <a:t>13.04.2016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4089E0-ACF3-4F7C-A5A7-F02C0D288C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610C95-8FB0-460D-B9F0-8D08B2E1C03C}" type="datetimeFigureOut">
              <a:rPr lang="ru-RU" smtClean="0"/>
              <a:pPr/>
              <a:t>13.04.2016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4089E0-ACF3-4F7C-A5A7-F02C0D288C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610C95-8FB0-460D-B9F0-8D08B2E1C03C}" type="datetimeFigureOut">
              <a:rPr lang="ru-RU" smtClean="0"/>
              <a:pPr/>
              <a:t>13.04.2016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4089E0-ACF3-4F7C-A5A7-F02C0D288C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610C95-8FB0-460D-B9F0-8D08B2E1C03C}" type="datetimeFigureOut">
              <a:rPr lang="ru-RU" smtClean="0"/>
              <a:pPr/>
              <a:t>13.04.2016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4089E0-ACF3-4F7C-A5A7-F02C0D288C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610C95-8FB0-460D-B9F0-8D08B2E1C03C}" type="datetimeFigureOut">
              <a:rPr lang="ru-RU" smtClean="0"/>
              <a:pPr/>
              <a:t>13.04.2016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4089E0-ACF3-4F7C-A5A7-F02C0D288C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610C95-8FB0-460D-B9F0-8D08B2E1C03C}" type="datetimeFigureOut">
              <a:rPr lang="ru-RU" smtClean="0"/>
              <a:pPr/>
              <a:t>13.04.2016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4089E0-ACF3-4F7C-A5A7-F02C0D288C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610C95-8FB0-460D-B9F0-8D08B2E1C03C}" type="datetimeFigureOut">
              <a:rPr lang="ru-RU" smtClean="0"/>
              <a:pPr/>
              <a:t>13.04.2016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4089E0-ACF3-4F7C-A5A7-F02C0D288C6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школа 72\открытый урок 2016 апрель\ПРЕЗЕНТАЦИИ\чернобыль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2000" y="595313"/>
            <a:ext cx="7620000" cy="5667375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Чернобыль</a:t>
            </a:r>
            <a:endParaRPr lang="ru-RU" dirty="0"/>
          </a:p>
        </p:txBody>
      </p:sp>
    </p:spTree>
  </p:cSld>
  <p:clrMapOvr>
    <a:masterClrMapping/>
  </p:clrMapOvr>
  <p:transition spd="med" advClick="0" advTm="3000"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Новомосковск</a:t>
            </a:r>
            <a:endParaRPr lang="ru-RU" dirty="0"/>
          </a:p>
        </p:txBody>
      </p:sp>
      <p:pic>
        <p:nvPicPr>
          <p:cNvPr id="10242" name="Picture 2" descr="D:\школа 72\открытый урок 2016 апрель\ФОТОДОКУМЕНТЫ\Новомосковск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1538" y="1905000"/>
            <a:ext cx="6429420" cy="4510740"/>
          </a:xfrm>
          <a:prstGeom prst="rect">
            <a:avLst/>
          </a:prstGeom>
          <a:noFill/>
        </p:spPr>
      </p:pic>
    </p:spTree>
  </p:cSld>
  <p:clrMapOvr>
    <a:masterClrMapping/>
  </p:clrMapOvr>
  <p:transition spd="med" advClick="0" advTm="3000">
    <p:dissolv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Ставрополь</a:t>
            </a:r>
            <a:endParaRPr lang="ru-RU" dirty="0"/>
          </a:p>
        </p:txBody>
      </p:sp>
      <p:pic>
        <p:nvPicPr>
          <p:cNvPr id="11266" name="Picture 2" descr="D:\школа 72\открытый урок 2016 апрель\ФОТОДОКУМЕНТЫ\Памятник_Ставрополь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4414" y="1785926"/>
            <a:ext cx="6667500" cy="4438650"/>
          </a:xfrm>
          <a:prstGeom prst="rect">
            <a:avLst/>
          </a:prstGeom>
          <a:noFill/>
        </p:spPr>
      </p:pic>
    </p:spTree>
  </p:cSld>
  <p:clrMapOvr>
    <a:masterClrMapping/>
  </p:clrMapOvr>
  <p:transition spd="med" advClick="0" advTm="3000">
    <p:dissolv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Санкт-Петербург</a:t>
            </a:r>
            <a:endParaRPr lang="ru-RU" dirty="0"/>
          </a:p>
        </p:txBody>
      </p:sp>
      <p:pic>
        <p:nvPicPr>
          <p:cNvPr id="12290" name="Picture 2" descr="D:\школа 72\открытый урок 2016 апрель\ФОТОДОКУМЕНТЫ\санкт Петербург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90625" y="1214422"/>
            <a:ext cx="6762750" cy="5000660"/>
          </a:xfrm>
          <a:prstGeom prst="rect">
            <a:avLst/>
          </a:prstGeom>
          <a:noFill/>
        </p:spPr>
      </p:pic>
    </p:spTree>
  </p:cSld>
  <p:clrMapOvr>
    <a:masterClrMapping/>
  </p:clrMapOvr>
  <p:transition spd="med" advClick="0" advTm="3000">
    <p:dissolv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Феодосия</a:t>
            </a:r>
            <a:endParaRPr lang="ru-RU" dirty="0"/>
          </a:p>
        </p:txBody>
      </p:sp>
      <p:pic>
        <p:nvPicPr>
          <p:cNvPr id="13314" name="Picture 2" descr="D:\школа 72\открытый урок 2016 апрель\ФОТОДОКУМЕНТЫ\феодосия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57290" y="1928802"/>
            <a:ext cx="6502400" cy="4330700"/>
          </a:xfrm>
          <a:prstGeom prst="rect">
            <a:avLst/>
          </a:prstGeom>
          <a:noFill/>
        </p:spPr>
      </p:pic>
    </p:spTree>
  </p:cSld>
  <p:clrMapOvr>
    <a:masterClrMapping/>
  </p:clrMapOvr>
  <p:transition spd="med" advClick="0" advTm="3000">
    <p:dissolv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/>
          <a:lstStyle/>
          <a:p>
            <a:r>
              <a:rPr lang="ru-RU" dirty="0" smtClean="0"/>
              <a:t>Москва</a:t>
            </a:r>
            <a:endParaRPr lang="ru-RU" dirty="0"/>
          </a:p>
        </p:txBody>
      </p:sp>
      <p:pic>
        <p:nvPicPr>
          <p:cNvPr id="3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4414" y="972666"/>
            <a:ext cx="6858048" cy="58853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 advClick="0" advTm="3000"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D:\школа 72\открытый урок 2016 апрель\ФОТОДОКУМЕНТЫ\250px-Памятник_Чернобыльцам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43042" y="1226424"/>
            <a:ext cx="6158868" cy="4631468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Липецк</a:t>
            </a:r>
            <a:endParaRPr lang="ru-RU" dirty="0"/>
          </a:p>
        </p:txBody>
      </p:sp>
    </p:spTree>
  </p:cSld>
  <p:clrMapOvr>
    <a:masterClrMapping/>
  </p:clrMapOvr>
  <p:transition spd="med" advClick="0" advTm="3000"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Киров</a:t>
            </a:r>
            <a:endParaRPr lang="ru-RU" dirty="0"/>
          </a:p>
        </p:txBody>
      </p:sp>
      <p:pic>
        <p:nvPicPr>
          <p:cNvPr id="3074" name="Picture 2" descr="D:\школа 72\открытый урок 2016 апрель\ФОТОДОКУМЕНТЫ\Pamyatnik-tchernobyltsam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4414" y="2143116"/>
            <a:ext cx="7120016" cy="4083069"/>
          </a:xfrm>
          <a:prstGeom prst="rect">
            <a:avLst/>
          </a:prstGeom>
          <a:noFill/>
        </p:spPr>
      </p:pic>
    </p:spTree>
  </p:cSld>
  <p:clrMapOvr>
    <a:masterClrMapping/>
  </p:clrMapOvr>
  <p:transition spd="med" advClick="0" advTm="3000"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Б</a:t>
            </a:r>
            <a:r>
              <a:rPr lang="ru-RU" dirty="0" smtClean="0"/>
              <a:t>елгород</a:t>
            </a:r>
            <a:endParaRPr lang="ru-RU" dirty="0"/>
          </a:p>
        </p:txBody>
      </p:sp>
      <p:pic>
        <p:nvPicPr>
          <p:cNvPr id="4098" name="Picture 2" descr="D:\школа 72\открытый урок 2016 апрель\ФОТОДОКУМЕНТЫ\белгородская облась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71604" y="1700474"/>
            <a:ext cx="6429420" cy="4776526"/>
          </a:xfrm>
          <a:prstGeom prst="rect">
            <a:avLst/>
          </a:prstGeom>
          <a:noFill/>
        </p:spPr>
      </p:pic>
    </p:spTree>
  </p:cSld>
  <p:clrMapOvr>
    <a:masterClrMapping/>
  </p:clrMapOvr>
  <p:transition spd="med" advClick="0" advTm="3000"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Брянск</a:t>
            </a:r>
            <a:endParaRPr lang="ru-RU" dirty="0"/>
          </a:p>
        </p:txBody>
      </p:sp>
      <p:pic>
        <p:nvPicPr>
          <p:cNvPr id="5122" name="Picture 2" descr="D:\школа 72\открытый урок 2016 апрель\ФОТОДОКУМЕНТЫ\брянск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143250" y="1527175"/>
            <a:ext cx="2857500" cy="3803650"/>
          </a:xfrm>
          <a:prstGeom prst="rect">
            <a:avLst/>
          </a:prstGeom>
          <a:noFill/>
        </p:spPr>
      </p:pic>
    </p:spTree>
  </p:cSld>
  <p:clrMapOvr>
    <a:masterClrMapping/>
  </p:clrMapOvr>
  <p:transition spd="med" advClick="0" advTm="3000"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Евпатория</a:t>
            </a:r>
            <a:endParaRPr lang="ru-RU" dirty="0"/>
          </a:p>
        </p:txBody>
      </p:sp>
      <p:pic>
        <p:nvPicPr>
          <p:cNvPr id="6146" name="Picture 2" descr="D:\школа 72\открытый урок 2016 апрель\ФОТОДОКУМЕНТЫ\евпатория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71736" y="1857363"/>
            <a:ext cx="4214842" cy="4732449"/>
          </a:xfrm>
          <a:prstGeom prst="rect">
            <a:avLst/>
          </a:prstGeom>
          <a:noFill/>
        </p:spPr>
      </p:pic>
    </p:spTree>
  </p:cSld>
  <p:clrMapOvr>
    <a:masterClrMapping/>
  </p:clrMapOvr>
  <p:transition spd="med" advClick="0" advTm="3000"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Ижевск</a:t>
            </a:r>
            <a:endParaRPr lang="ru-RU" dirty="0"/>
          </a:p>
        </p:txBody>
      </p:sp>
      <p:pic>
        <p:nvPicPr>
          <p:cNvPr id="7170" name="Picture 2" descr="D:\школа 72\открытый урок 2016 апрель\ФОТОДОКУМЕНТЫ\Ижевск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00232" y="1947863"/>
            <a:ext cx="5643602" cy="4304329"/>
          </a:xfrm>
          <a:prstGeom prst="rect">
            <a:avLst/>
          </a:prstGeom>
          <a:noFill/>
        </p:spPr>
      </p:pic>
    </p:spTree>
  </p:cSld>
  <p:clrMapOvr>
    <a:masterClrMapping/>
  </p:clrMapOvr>
  <p:transition spd="med" advClick="0" advTm="3000"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Краснодар</a:t>
            </a:r>
            <a:endParaRPr lang="ru-RU" dirty="0"/>
          </a:p>
        </p:txBody>
      </p:sp>
      <p:pic>
        <p:nvPicPr>
          <p:cNvPr id="8194" name="Picture 2" descr="D:\школа 72\открытый урок 2016 апрель\ФОТОДОКУМЕНТЫ\Краснодар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0100" y="1364884"/>
            <a:ext cx="7604150" cy="4845416"/>
          </a:xfrm>
          <a:prstGeom prst="rect">
            <a:avLst/>
          </a:prstGeom>
          <a:noFill/>
        </p:spPr>
      </p:pic>
    </p:spTree>
  </p:cSld>
  <p:clrMapOvr>
    <a:masterClrMapping/>
  </p:clrMapOvr>
  <p:transition spd="med" advClick="0" advTm="3000"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Нижний Новгород</a:t>
            </a:r>
            <a:endParaRPr lang="ru-RU" dirty="0"/>
          </a:p>
        </p:txBody>
      </p:sp>
      <p:pic>
        <p:nvPicPr>
          <p:cNvPr id="9218" name="Picture 2" descr="D:\школа 72\открытый урок 2016 апрель\ФОТОДОКУМЕНТЫ\нижний новгород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8662" y="1857364"/>
            <a:ext cx="7739260" cy="4543446"/>
          </a:xfrm>
          <a:prstGeom prst="rect">
            <a:avLst/>
          </a:prstGeom>
          <a:noFill/>
        </p:spPr>
      </p:pic>
    </p:spTree>
  </p:cSld>
  <p:clrMapOvr>
    <a:masterClrMapping/>
  </p:clrMapOvr>
  <p:transition spd="med" advClick="0" advTm="3000">
    <p:dissolv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15</Words>
  <Application>Microsoft Office PowerPoint</Application>
  <PresentationFormat>Экран (4:3)</PresentationFormat>
  <Paragraphs>14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Чернобыль</vt:lpstr>
      <vt:lpstr>Липецк</vt:lpstr>
      <vt:lpstr>Киров</vt:lpstr>
      <vt:lpstr>Белгород</vt:lpstr>
      <vt:lpstr>Брянск</vt:lpstr>
      <vt:lpstr>Евпатория</vt:lpstr>
      <vt:lpstr>Ижевск</vt:lpstr>
      <vt:lpstr>Краснодар</vt:lpstr>
      <vt:lpstr>Нижний Новгород</vt:lpstr>
      <vt:lpstr>Новомосковск</vt:lpstr>
      <vt:lpstr>Ставрополь</vt:lpstr>
      <vt:lpstr>Санкт-Петербург</vt:lpstr>
      <vt:lpstr>Феодосия</vt:lpstr>
      <vt:lpstr>Москва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Чернобыль</dc:title>
  <dc:creator>User</dc:creator>
  <cp:lastModifiedBy>User</cp:lastModifiedBy>
  <cp:revision>4</cp:revision>
  <dcterms:created xsi:type="dcterms:W3CDTF">2016-04-12T11:32:12Z</dcterms:created>
  <dcterms:modified xsi:type="dcterms:W3CDTF">2016-04-13T11:20:57Z</dcterms:modified>
</cp:coreProperties>
</file>