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0" r:id="rId5"/>
    <p:sldId id="277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  <p:sldId id="274" r:id="rId20"/>
    <p:sldId id="279" r:id="rId21"/>
    <p:sldId id="276" r:id="rId22"/>
    <p:sldId id="278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4B96A-374D-4929-9D5C-BFEC993B5A81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F7802-E6F1-489E-AAD9-FBBB63945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ЧТО? ГДЕ? КОГДА?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15121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Декабрь 2016г. 7 класс.</a:t>
            </a:r>
          </a:p>
          <a:p>
            <a:r>
              <a:rPr lang="ru-RU" dirty="0" smtClean="0"/>
              <a:t>ГБОУ школа 1996.</a:t>
            </a:r>
          </a:p>
          <a:p>
            <a:r>
              <a:rPr lang="ru-RU" dirty="0" smtClean="0"/>
              <a:t> Составила:  Доронина Галина Ивановна</a:t>
            </a:r>
            <a:endParaRPr lang="ru-RU" dirty="0"/>
          </a:p>
        </p:txBody>
      </p:sp>
      <p:pic>
        <p:nvPicPr>
          <p:cNvPr id="9218" name="Picture 2" descr="C:\Users\маман\Desktop\2361_88546876b243a9c965876e909e672ddd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8676456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физики Давида </a:t>
            </a:r>
            <a:r>
              <a:rPr lang="ru-RU" dirty="0" err="1" smtClean="0"/>
              <a:t>Мкртичевича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Наполненный доверху сосуд имеет массу 5кг, а наполовину заполненный 3кг 500 г. Сколько воды вмещает сосуд?</a:t>
            </a:r>
            <a:endParaRPr lang="ru-RU" dirty="0"/>
          </a:p>
        </p:txBody>
      </p:sp>
      <p:pic>
        <p:nvPicPr>
          <p:cNvPr id="3075" name="Picture 3" descr="C:\Users\маман\Desktop\1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3140968"/>
            <a:ext cx="46805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Черный ящик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То, что лежит в черном ящике, изобрел талантливый юноша, он же придумал гончарный круг и первую в мире пилу. Под пеплов Помпеи обнаружили много таких предметов. В нашей стране это было обнаружено в Нижнем Новгороде. В Древней Греции умение пользоваться этим предметом считалось верхом мастерства. Он незаменим в архитектуре и строительстве. За сотни лет он не изменился. В настоящее время им умеет пользоваться каждый школьник.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биологии</a:t>
            </a:r>
            <a:br>
              <a:rPr lang="ru-RU" dirty="0" smtClean="0"/>
            </a:br>
            <a:r>
              <a:rPr lang="ru-RU" dirty="0" smtClean="0"/>
              <a:t> Юлии Сергеевны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Кузнечик проскакал некоторое расстояние за 28 минут. За сколько минут пробежит  расстояние в 4 раза большее кролик, если его скорость будет в 7 раз больше скорости кузнечика?</a:t>
            </a:r>
            <a:endParaRPr lang="ru-RU" dirty="0"/>
          </a:p>
        </p:txBody>
      </p:sp>
      <p:pic>
        <p:nvPicPr>
          <p:cNvPr id="5122" name="Picture 2" descr="C:\Users\маман\Desktop\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628800"/>
            <a:ext cx="3816424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русского языка Людмилы Николаевны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каком числе столько же цифр, сколько букв в его названии?</a:t>
            </a:r>
            <a:endParaRPr lang="ru-RU" dirty="0"/>
          </a:p>
        </p:txBody>
      </p:sp>
      <p:pic>
        <p:nvPicPr>
          <p:cNvPr id="2050" name="Picture 2" descr="C:\Users\маман\Desktop\1299734621_2011-03-10_0822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564904"/>
            <a:ext cx="7920880" cy="4121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истории Владимира Сергеевича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600200"/>
            <a:ext cx="425881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древности такого математического термина не было. Его ввел в 17 веке французский математик Франсуа Виет, в переводе с латинского оно означает «спица колеса» Что означает этот термин?</a:t>
            </a:r>
            <a:endParaRPr lang="ru-RU" dirty="0"/>
          </a:p>
        </p:txBody>
      </p:sp>
      <p:pic>
        <p:nvPicPr>
          <p:cNvPr id="8195" name="Picture 3" descr="C:\Users\маман\Desktop\koles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56792"/>
            <a:ext cx="4572000" cy="4370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физкультуры Елены Вячеславовны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407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Через каждую минуту со старта уходят лыжники под номерами  1,2,3,4,5,6,7. На финиш они приходят тоже через минуту, но только в другом порядке: 3,1,7,5,2,4,6. У какого номера –лучший результат, а у какого- худший.</a:t>
            </a:r>
            <a:endParaRPr lang="ru-RU" dirty="0"/>
          </a:p>
        </p:txBody>
      </p:sp>
      <p:pic>
        <p:nvPicPr>
          <p:cNvPr id="4099" name="Picture 3" descr="C:\Users\маман\Desktop\67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3161928"/>
            <a:ext cx="6120680" cy="3696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математики Александры Александровны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Встретились два математика. Первый спрашивает второго, есть ли у него дети. Второй ответил «Да. У меня трое детей. Сумма их возрастов равна числу окон в этом доме, а произведение -36.» Первый математик посмотрел на дом и увидел 13 окон. Сколько лет детям?</a:t>
            </a:r>
            <a:endParaRPr lang="ru-RU" dirty="0"/>
          </a:p>
        </p:txBody>
      </p:sp>
      <p:pic>
        <p:nvPicPr>
          <p:cNvPr id="3074" name="Picture 2" descr="C:\Users\маман\Desktop\452a8100c01100c21aefdc7e43a7870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3861048"/>
            <a:ext cx="6350000" cy="424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немецкого языка Анны Сергеевны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«Моно», «</a:t>
            </a:r>
            <a:r>
              <a:rPr lang="ru-RU" dirty="0" err="1" smtClean="0"/>
              <a:t>ди</a:t>
            </a:r>
            <a:r>
              <a:rPr lang="ru-RU" dirty="0" smtClean="0"/>
              <a:t>», «поли» – это по-гречески</a:t>
            </a:r>
          </a:p>
          <a:p>
            <a:r>
              <a:rPr lang="ru-RU" dirty="0" smtClean="0"/>
              <a:t>«Уни», «</a:t>
            </a:r>
            <a:r>
              <a:rPr lang="ru-RU" dirty="0" err="1" smtClean="0"/>
              <a:t>би</a:t>
            </a:r>
            <a:r>
              <a:rPr lang="ru-RU" dirty="0" smtClean="0"/>
              <a:t>», «мульти»- это по-латыни.</a:t>
            </a:r>
          </a:p>
          <a:p>
            <a:r>
              <a:rPr lang="ru-RU" dirty="0" smtClean="0"/>
              <a:t>А как будет по –</a:t>
            </a:r>
            <a:r>
              <a:rPr lang="ru-RU" dirty="0" err="1" smtClean="0"/>
              <a:t>русски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6146" name="Picture 2" descr="C:\Users\маман\Desktop\9126b972d8c8d83fa46dab3e6d45fda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3284984"/>
            <a:ext cx="7429500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физкультуры Игоря Михайловича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Название этой старинной единицы длины послужило именем сказочной героини.</a:t>
            </a:r>
          </a:p>
          <a:p>
            <a:r>
              <a:rPr lang="ru-RU" dirty="0" smtClean="0"/>
              <a:t>Что это за единица длины?</a:t>
            </a:r>
          </a:p>
          <a:p>
            <a:r>
              <a:rPr lang="ru-RU" dirty="0" smtClean="0"/>
              <a:t>Кто это героиня?</a:t>
            </a:r>
            <a:endParaRPr lang="ru-RU" dirty="0"/>
          </a:p>
        </p:txBody>
      </p:sp>
      <p:pic>
        <p:nvPicPr>
          <p:cNvPr id="5122" name="Picture 2" descr="C:\Users\маман\Desktop\104796-nomer-449eba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3284984"/>
            <a:ext cx="6264696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обществознания Надежды Владимировны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5 братьев разделили между собой после отца наследство поровну. В наследстве было 3 дома. 3 старших брата взяли себе по дому, а младшим дали деньги. Каждый из старших заплатил по 800000 рублей. Младшие разделили их между собой. И тогда у всех братьев стало поровну. Много ли стоили дома?</a:t>
            </a:r>
            <a:endParaRPr lang="ru-RU" dirty="0"/>
          </a:p>
        </p:txBody>
      </p:sp>
      <p:pic>
        <p:nvPicPr>
          <p:cNvPr id="7170" name="Picture 2" descr="C:\Users\маман\Desktop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3501008"/>
            <a:ext cx="6480720" cy="3356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ман\Desktop\77967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620688"/>
            <a:ext cx="7704856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Черный ящик.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некоторых из вас ЭТО есть. В свое время церковь запрещала ЭТИМ пользоваться, так как ЭТО искажало действительность. В физике разновидность ЭТОГО используется часто. В настоящее время ЭТОМУ нашли более компактное и оригинальное замещение. Что в «черном ящике»?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от работников столовой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корзине лежат яблоки. Их можно разделить между 2, 3, 5, 9 детьми, но нельзя разделить  между 4. Сколько яблок в корзине?</a:t>
            </a:r>
            <a:endParaRPr lang="ru-RU" dirty="0"/>
          </a:p>
        </p:txBody>
      </p:sp>
      <p:pic>
        <p:nvPicPr>
          <p:cNvPr id="10242" name="Picture 2" descr="C:\Users\маман\Desktop\399322.apples600_4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2492896"/>
            <a:ext cx="7122368" cy="43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завуча начальной школы Светланы Владимировны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Сказка про Волка и Лису. Лиса выкидывала рыбу из телеги: в 1 минуту- 1 рыбу, во 2 минуту-2 рыбы, в 3 минуту-4 рыбы, в 4 минуту-….Всю рыбу лиса выкинула за 7 минут и убежала. Сколько рыб досталось Лисе?</a:t>
            </a:r>
            <a:endParaRPr lang="ru-RU" dirty="0"/>
          </a:p>
        </p:txBody>
      </p:sp>
      <p:pic>
        <p:nvPicPr>
          <p:cNvPr id="12290" name="Picture 2" descr="C:\Users\маман\Desktop\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2852936"/>
            <a:ext cx="5760640" cy="4005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для всех команд.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Назовите как можно больше пословиц, где содержатся числа и цифры.</a:t>
            </a:r>
            <a:endParaRPr lang="ru-RU" dirty="0"/>
          </a:p>
        </p:txBody>
      </p:sp>
      <p:pic>
        <p:nvPicPr>
          <p:cNvPr id="8195" name="Picture 3" descr="C:\Users\маман\Desktop\img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636912"/>
            <a:ext cx="8063880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истории Александра Александровича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старину в России применялись другие меры массы, чем в настоящее время. Так, для взвешивания мелких, но дорогих товаров, применялась мера в 4г. Какая существует пословица, имеющая прямое отношение к этой мере?</a:t>
            </a:r>
            <a:endParaRPr lang="ru-RU" dirty="0"/>
          </a:p>
        </p:txBody>
      </p:sp>
      <p:pic>
        <p:nvPicPr>
          <p:cNvPr id="1026" name="Picture 2" descr="C:\Users\маман\Desktop\70bbb4a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4048125"/>
            <a:ext cx="5638800" cy="280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музыки Елены Вячеславовны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Без чего не могут обойтись охотники, барабанщики и математики?</a:t>
            </a:r>
            <a:endParaRPr lang="ru-RU" dirty="0"/>
          </a:p>
        </p:txBody>
      </p:sp>
      <p:pic>
        <p:nvPicPr>
          <p:cNvPr id="6146" name="Picture 2" descr="C:\Users\маман\Desktop\unnamed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2969568"/>
            <a:ext cx="410445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Вопрос от медсестры школы.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Когда малыша Ваню поцарапала кошка, он плакал 3 минуты. Когда укусила оса, он плакал на 2 минуты больше. Мама начала его мыть с мылом. Ваня плакал в 3 раза дольше, чем после укуса оса. Мама мыла Ваню 12 минут. Сколько минут плакал уже вымытый Ваня?</a:t>
            </a:r>
            <a:endParaRPr lang="ru-RU" dirty="0"/>
          </a:p>
        </p:txBody>
      </p:sp>
      <p:pic>
        <p:nvPicPr>
          <p:cNvPr id="11267" name="Picture 3" descr="C:\Users\маман\Desktop\rebenok-plache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3284984"/>
            <a:ext cx="561662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английского языка Татьяны Николаевны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Это слово имеет латинское происхождение, означающее «лен, льняная нить, шнур, веревка». Назовите это слово в том значении, в котором мы употребляем его сейчас.</a:t>
            </a:r>
            <a:endParaRPr lang="ru-RU" dirty="0"/>
          </a:p>
        </p:txBody>
      </p:sp>
      <p:pic>
        <p:nvPicPr>
          <p:cNvPr id="7170" name="Picture 2" descr="C:\Users\маман\Desktop\24473_en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3861048"/>
            <a:ext cx="5429250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математики Оксаны Александровны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1600200"/>
            <a:ext cx="4546848" cy="4525963"/>
          </a:xfrm>
        </p:spPr>
        <p:txBody>
          <a:bodyPr/>
          <a:lstStyle/>
          <a:p>
            <a:r>
              <a:rPr lang="ru-RU" dirty="0" smtClean="0"/>
              <a:t>Какими словами греческий математик «отец геометрии» Евклид заканчивал каждый математический вывод?</a:t>
            </a:r>
            <a:endParaRPr lang="ru-RU" dirty="0"/>
          </a:p>
        </p:txBody>
      </p:sp>
      <p:pic>
        <p:nvPicPr>
          <p:cNvPr id="1026" name="Picture 2" descr="C:\Users\маман\Desktop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628800"/>
            <a:ext cx="2857500" cy="444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библиотекаря Елены Петровны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600200"/>
            <a:ext cx="3826768" cy="4525963"/>
          </a:xfrm>
        </p:spPr>
        <p:txBody>
          <a:bodyPr/>
          <a:lstStyle/>
          <a:p>
            <a:r>
              <a:rPr lang="ru-RU" dirty="0" smtClean="0"/>
              <a:t>Если 60 листов книги имеют толщину 1см, какова толщина книги, имеющей 360 страниц?</a:t>
            </a:r>
            <a:endParaRPr lang="ru-RU" dirty="0"/>
          </a:p>
        </p:txBody>
      </p:sp>
      <p:pic>
        <p:nvPicPr>
          <p:cNvPr id="2051" name="Picture 3" descr="C:\Users\маман\Desktop\1317680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916832"/>
            <a:ext cx="410445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от учителя физкультуры Андрея Валентиновича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1600200"/>
            <a:ext cx="353873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 столбу высотой 10м взбирается улитка. Днем она поднимается на 5м, а ночью опускается на 4м. Через сколько дней улитка достигнет высоты столба?</a:t>
            </a:r>
            <a:endParaRPr lang="ru-RU" dirty="0"/>
          </a:p>
        </p:txBody>
      </p:sp>
      <p:pic>
        <p:nvPicPr>
          <p:cNvPr id="4099" name="Picture 3" descr="C:\Users\маман\Desktop\animals_169-previ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556792"/>
            <a:ext cx="3936479" cy="450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833</Words>
  <Application>Microsoft Office PowerPoint</Application>
  <PresentationFormat>Экран (4:3)</PresentationFormat>
  <Paragraphs>50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ЧТО? ГДЕ? КОГДА?</vt:lpstr>
      <vt:lpstr>Слайд 2</vt:lpstr>
      <vt:lpstr>Вопрос от учителя истории Александра Александровича</vt:lpstr>
      <vt:lpstr>Вопрос от учителя музыки Елены Вячеславовны</vt:lpstr>
      <vt:lpstr>Вопрос от медсестры школы.</vt:lpstr>
      <vt:lpstr>Вопрос от учителя английского языка Татьяны Николаевны</vt:lpstr>
      <vt:lpstr>Вопрос от учителя математики Оксаны Александровны</vt:lpstr>
      <vt:lpstr>Вопрос от библиотекаря Елены Петровны</vt:lpstr>
      <vt:lpstr>Вопрос от учителя физкультуры Андрея Валентиновича</vt:lpstr>
      <vt:lpstr>Вопрос от учителя физики Давида Мкртичевича</vt:lpstr>
      <vt:lpstr>Черный ящик</vt:lpstr>
      <vt:lpstr>Вопрос от учителя биологии  Юлии Сергеевны</vt:lpstr>
      <vt:lpstr>Вопрос от учителя русского языка Людмилы Николаевны</vt:lpstr>
      <vt:lpstr>Вопрос от учителя истории Владимира Сергеевича</vt:lpstr>
      <vt:lpstr>Вопрос от учителя физкультуры Елены Вячеславовны</vt:lpstr>
      <vt:lpstr>Вопрос от учителя математики Александры Александровны</vt:lpstr>
      <vt:lpstr>Вопрос от учителя немецкого языка Анны Сергеевны</vt:lpstr>
      <vt:lpstr>Вопрос от учителя физкультуры Игоря Михайловича</vt:lpstr>
      <vt:lpstr>Вопрос от учителя обществознания Надежды Владимировны</vt:lpstr>
      <vt:lpstr>Черный ящик.</vt:lpstr>
      <vt:lpstr>Вопрос от работников столовой</vt:lpstr>
      <vt:lpstr>Вопрос от завуча начальной школы Светланы Владимировны</vt:lpstr>
      <vt:lpstr>Вопрос для всех команд.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ЧТО? ГДЕ? КОГДА?</dc:title>
  <dc:creator>Галина Доронина</dc:creator>
  <cp:lastModifiedBy>Галина Доронина</cp:lastModifiedBy>
  <cp:revision>31</cp:revision>
  <dcterms:created xsi:type="dcterms:W3CDTF">2016-12-10T18:09:39Z</dcterms:created>
  <dcterms:modified xsi:type="dcterms:W3CDTF">2017-01-08T16:12:21Z</dcterms:modified>
</cp:coreProperties>
</file>