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5" r:id="rId2"/>
    <p:sldId id="270" r:id="rId3"/>
    <p:sldId id="271" r:id="rId4"/>
    <p:sldId id="272" r:id="rId5"/>
    <p:sldId id="268" r:id="rId6"/>
    <p:sldId id="266" r:id="rId7"/>
    <p:sldId id="267" r:id="rId8"/>
    <p:sldId id="273" r:id="rId9"/>
    <p:sldId id="274" r:id="rId10"/>
    <p:sldId id="280" r:id="rId11"/>
    <p:sldId id="275" r:id="rId12"/>
    <p:sldId id="276" r:id="rId13"/>
    <p:sldId id="278" r:id="rId14"/>
    <p:sldId id="279" r:id="rId15"/>
    <p:sldId id="281" r:id="rId16"/>
    <p:sldId id="28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6F774F-1761-4B09-BB05-3E2427FA0246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4C1DE8-AD7E-46AB-907B-F00CAD04A26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4333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1.jpeg"/><Relationship Id="rId7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12.jpeg"/><Relationship Id="rId4" Type="http://schemas.openxmlformats.org/officeDocument/2006/relationships/image" Target="../media/image21.jpeg"/><Relationship Id="rId9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2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gif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1.jpeg"/><Relationship Id="rId7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2.jpeg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" y="0"/>
            <a:ext cx="9108281" cy="6858000"/>
          </a:xfrm>
          <a:prstGeom prst="rect">
            <a:avLst/>
          </a:prstGeom>
        </p:spPr>
      </p:pic>
      <p:pic>
        <p:nvPicPr>
          <p:cNvPr id="3" name="Рисунок 2" descr="1264692504_slgg_2006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786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5536" y="188640"/>
            <a:ext cx="8208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 дошкольное образовательное учреждение детский сад №37 комбинированного вида Красносельского района Санкт- Петербурга 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988840"/>
            <a:ext cx="6768752" cy="165618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Конструктор Поликарпова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71792" y="5750004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Воспитатели: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Шейченко Е.В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175636" y="852517"/>
            <a:ext cx="19895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Группа №5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7" name="Picture 1" descr="D:\конструктор поликарпова\тю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3501008"/>
            <a:ext cx="2520280" cy="239267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922865" y="1479023"/>
            <a:ext cx="37861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Долгосрочный проект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ezhnySlideM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0160"/>
            <a:ext cx="9144000" cy="686816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27584" y="234178"/>
            <a:ext cx="78411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Постройка 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,объединённая одним сюжетом </a:t>
            </a:r>
          </a:p>
          <a:p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«Корабль у пристани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по схеме 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Alena\Desktop\2015_01_22\IMG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5431" y="1268760"/>
            <a:ext cx="6912768" cy="5343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4" name="Picture 2" descr="D:\конструктор поликарпова\тьб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36449" y="777993"/>
            <a:ext cx="1615859" cy="1224136"/>
          </a:xfrm>
          <a:prstGeom prst="rect">
            <a:avLst/>
          </a:prstGeom>
          <a:noFill/>
        </p:spPr>
      </p:pic>
      <p:pic>
        <p:nvPicPr>
          <p:cNvPr id="28676" name="Picture 4" descr="D:\конструктор поликарпова\i (6)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1F6EF"/>
              </a:clrFrom>
              <a:clrTo>
                <a:srgbClr val="F1F6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226" y="5452975"/>
            <a:ext cx="1223205" cy="9266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9685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ezhnySlideM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0160"/>
            <a:ext cx="9144000" cy="686816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05698" y="56540"/>
            <a:ext cx="7776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en-US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 -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 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Кораблестроители на судостроительном заводе                                           	      (первая подгруппа детей)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Строительство корабля: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D:\конструктор поликарпова\тьб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8224" y="403128"/>
            <a:ext cx="1805087" cy="1367490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13759"/>
            <a:ext cx="2825730" cy="21192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76" name="Picture 4" descr="D:\конструктор поликарпова\i (6)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1F6EF"/>
              </a:clrFrom>
              <a:clrTo>
                <a:srgbClr val="F1F6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869160"/>
            <a:ext cx="1710911" cy="1296144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5098" y="1700146"/>
            <a:ext cx="2977214" cy="22329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9681" y="1813759"/>
            <a:ext cx="2825729" cy="21192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9877" y="4082211"/>
            <a:ext cx="3073082" cy="23048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4095148"/>
            <a:ext cx="3046057" cy="22845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6738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ezhnySlideM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4943"/>
            <a:ext cx="9144000" cy="686816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89212" y="8307"/>
            <a:ext cx="74888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en-US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 -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Этап 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Архитекторы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(вторая 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подгруппа детей)</a:t>
            </a:r>
          </a:p>
          <a:p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Строительство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пристани.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D:\конструктор поликарпова\тьб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64079" y="296652"/>
            <a:ext cx="1235657" cy="936104"/>
          </a:xfrm>
          <a:prstGeom prst="rect">
            <a:avLst/>
          </a:prstGeom>
          <a:noFill/>
        </p:spPr>
      </p:pic>
      <p:pic>
        <p:nvPicPr>
          <p:cNvPr id="28676" name="Picture 4" descr="D:\конструктор поликарпова\i (6)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1F6EF"/>
              </a:clrFrom>
              <a:clrTo>
                <a:srgbClr val="F1F6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135" y="5022610"/>
            <a:ext cx="1983610" cy="1502734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5" y="3962750"/>
            <a:ext cx="3704823" cy="27786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41" y="1576074"/>
            <a:ext cx="3672407" cy="27543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574795"/>
            <a:ext cx="3528390" cy="26462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2669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ezhnySlideM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0160"/>
            <a:ext cx="9144000" cy="686816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85100" y="188640"/>
            <a:ext cx="35283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III -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 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Полученный результат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9" y="476672"/>
            <a:ext cx="7128792" cy="576064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C00000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28676" name="Picture 4" descr="D:\конструктор поликарпова\i (6)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1F6EF"/>
              </a:clrFrom>
              <a:clrTo>
                <a:srgbClr val="F1F6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517232"/>
            <a:ext cx="1529584" cy="1158775"/>
          </a:xfrm>
          <a:prstGeom prst="rect">
            <a:avLst/>
          </a:prstGeom>
          <a:noFill/>
        </p:spPr>
      </p:pic>
      <p:pic>
        <p:nvPicPr>
          <p:cNvPr id="28674" name="Picture 2" descr="D:\конструктор поликарпова\тьб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01345" y="573306"/>
            <a:ext cx="1542655" cy="11686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3681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ezhnySlideM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0160"/>
            <a:ext cx="9144000" cy="686816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83160" y="404663"/>
            <a:ext cx="51845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арисовка простейших схем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D:\конструктор поликарпова\тьб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116632"/>
            <a:ext cx="1140607" cy="864096"/>
          </a:xfrm>
          <a:prstGeom prst="rect">
            <a:avLst/>
          </a:prstGeom>
          <a:noFill/>
        </p:spPr>
      </p:pic>
      <p:pic>
        <p:nvPicPr>
          <p:cNvPr id="28676" name="Picture 4" descr="D:\конструктор поликарпова\i (6)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1F6EF"/>
              </a:clrFrom>
              <a:clrTo>
                <a:srgbClr val="F1F6E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949280"/>
            <a:ext cx="991805" cy="751367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150" y="3557581"/>
            <a:ext cx="4077660" cy="24537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5346" y="3605849"/>
            <a:ext cx="4095613" cy="22791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988618"/>
            <a:ext cx="4464496" cy="24010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0517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ezhnySlideM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0160"/>
            <a:ext cx="9144000" cy="686816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71800" y="404664"/>
            <a:ext cx="35283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D:\конструктор поликарпова\тьб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3281" y="2968"/>
            <a:ext cx="2322347" cy="1759354"/>
          </a:xfrm>
          <a:prstGeom prst="rect">
            <a:avLst/>
          </a:prstGeom>
          <a:noFill/>
        </p:spPr>
      </p:pic>
      <p:pic>
        <p:nvPicPr>
          <p:cNvPr id="28676" name="Picture 4" descr="D:\конструктор поликарпова\i (6)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1F6EF"/>
              </a:clrFrom>
              <a:clrTo>
                <a:srgbClr val="F1F6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4525059"/>
            <a:ext cx="2963028" cy="224471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69441" y="1166717"/>
            <a:ext cx="59928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Описательный рассказ о постройке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963300"/>
            <a:ext cx="80648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5"/>
              </a:buBlip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построили нашу пристань в городе Санкт-Петербурге на реке Неве   (Вика Трусова).</a:t>
            </a:r>
          </a:p>
          <a:p>
            <a:pPr marL="342900" indent="-342900">
              <a:buBlip>
                <a:blip r:embed="rId5"/>
              </a:buBlip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 пристань построена для пассажирских кораблей  (Егор Смирнов).</a:t>
            </a:r>
          </a:p>
          <a:p>
            <a:pPr marL="342900" indent="-342900">
              <a:buBlip>
                <a:blip r:embed="rId5"/>
              </a:buBlip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Корабль имени  А. С. Пушкина отправляется в  далёкое путешествие  к берегам Австралии (Тимофей Леонов).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0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ezhnySlideM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0160"/>
            <a:ext cx="9144000" cy="686816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71800" y="404664"/>
            <a:ext cx="35283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D:\конструктор поликарпова\тьб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3281" y="2968"/>
            <a:ext cx="2322347" cy="1759354"/>
          </a:xfrm>
          <a:prstGeom prst="rect">
            <a:avLst/>
          </a:prstGeom>
          <a:noFill/>
        </p:spPr>
      </p:pic>
      <p:pic>
        <p:nvPicPr>
          <p:cNvPr id="28676" name="Picture 4" descr="D:\конструктор поликарпова\i (6)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1F6EF"/>
              </a:clrFrom>
              <a:clrTo>
                <a:srgbClr val="F1F6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4525059"/>
            <a:ext cx="2963028" cy="224471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1484784"/>
            <a:ext cx="8568952" cy="295232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810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ezhnySlideM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5080"/>
            <a:ext cx="9143999" cy="6868159"/>
          </a:xfrm>
          <a:prstGeom prst="rect">
            <a:avLst/>
          </a:prstGeom>
        </p:spPr>
      </p:pic>
      <p:pic>
        <p:nvPicPr>
          <p:cNvPr id="3" name="Рисунок 2" descr="316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362" y="1013054"/>
            <a:ext cx="8048094" cy="4951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7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ezhnySlideM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681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15816" y="476672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55576" y="1191235"/>
            <a:ext cx="799288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Строительный набор Поликарпова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(напольный конструктор) – образовательная детская игра, включающая ящик с материалами, из которых детьми строятся различные предметы, сооружения и т. п.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Данный конструктор является авторской разработкой заслуженного мастера спорта, кандидата технических наук, профессора В.П. Поликарпова. Отличительная черта игрового набора — его размеры, которые не случайны, а созданы для здоровых, спортивных детей.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Чтобы построить заборчик, ребенку придется совершить множество действий: встать с места, перенести крупный предмет, разместить, повернуть его, особенно это актуально в век гиподинамии, то есть неподвижного образа жизни.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Сооружая постройки из крупных деталей, дети прилагают доступные им физические усилия, проявляя выносливость.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Конструктор будет полезен не только в игротеке образовательного учреждения, но и на даче, дети надолго займутся полезным делом – «стройкой».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Рекомендуемый возраст для игр: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3 лет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57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ezhnySlideM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6815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27584" y="476672"/>
            <a:ext cx="7992888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Задачи развития ребенка:</a:t>
            </a:r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 навык наблюдать, различать, сравнивать, соотносить одни части построек с другими, запоминать и воспроизводить приемы строительства, сосредоточивать внимание на последовательности действий;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словарь, включающий названия геометрических тел,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ориентировку в пространстве: высоко – низко, направо – налево, вверх-вниз, длинный – короткий, широкий – узкий, выше-ниже, длиннее – короче и т. п.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Содействовать решению задач нравственного воспитания (дети знакомятся с благородным трудом строителей, стараются в своих постройках сделать все аккуратно и красиво, чтобы порадовать сверстников и взрослых, оказывают друг другу помощь);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эстетическое восприятие, творческое воображение; воспитывать художественный вкус;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Способствовать физическому развитию (проявлять разнообразную двигательную активность, развивать координацию движений, глазомер, мелкую моторику рук;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самостоятельность и активность мышления, конструктивно-творческие способности; способствовать развитию трудолюбия, правильных взаимоотношений детей, объединению их в дружный коллектив.</a:t>
            </a:r>
          </a:p>
        </p:txBody>
      </p:sp>
    </p:spTree>
    <p:extLst>
      <p:ext uri="{BB962C8B-B14F-4D97-AF65-F5344CB8AC3E}">
        <p14:creationId xmlns:p14="http://schemas.microsoft.com/office/powerpoint/2010/main" val="292657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ezhnySlideM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5080"/>
            <a:ext cx="9144000" cy="6868160"/>
          </a:xfrm>
          <a:prstGeom prst="rect">
            <a:avLst/>
          </a:prstGeom>
        </p:spPr>
      </p:pic>
      <p:pic>
        <p:nvPicPr>
          <p:cNvPr id="3" name="Рисунок 2" descr="krasnokamsk_4389_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685728"/>
            <a:ext cx="8136904" cy="60765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03848" y="260648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Упаковка 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ezhnySlideM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5080"/>
            <a:ext cx="9143999" cy="6868159"/>
          </a:xfrm>
          <a:prstGeom prst="rect">
            <a:avLst/>
          </a:prstGeom>
        </p:spPr>
      </p:pic>
      <p:pic>
        <p:nvPicPr>
          <p:cNvPr id="4" name="Рисунок 3" descr="343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836712"/>
            <a:ext cx="6480720" cy="57606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51720" y="188640"/>
            <a:ext cx="4536504" cy="576064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/>
            </a:prstTxWarp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ОБОЗНАЧЕНИЕ ДЕТЕЛЕЙ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ezhnySlideM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0160"/>
            <a:ext cx="9144000" cy="686816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87624" y="332656"/>
            <a:ext cx="6465168" cy="77931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ОБРАЗЦЫ ПОСТРОЕК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0_09_02_103622_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1628800"/>
            <a:ext cx="3168352" cy="2509334"/>
          </a:xfrm>
          <a:prstGeom prst="rect">
            <a:avLst/>
          </a:prstGeom>
        </p:spPr>
      </p:pic>
      <p:pic>
        <p:nvPicPr>
          <p:cNvPr id="5" name="Рисунок 4" descr="krasnokamsk_4389_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4088" y="1340768"/>
            <a:ext cx="3384376" cy="3333098"/>
          </a:xfrm>
          <a:prstGeom prst="rect">
            <a:avLst/>
          </a:prstGeom>
        </p:spPr>
      </p:pic>
      <p:pic>
        <p:nvPicPr>
          <p:cNvPr id="6" name="Рисунок 5" descr="polik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7823" y="2276872"/>
            <a:ext cx="3227717" cy="4256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ezhnySlideM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0160"/>
            <a:ext cx="9144000" cy="686816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71801" y="404664"/>
            <a:ext cx="29297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Детские постройки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D:\конструктор поликарпова\тьб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1398" y="4365104"/>
            <a:ext cx="2756466" cy="2088232"/>
          </a:xfrm>
          <a:prstGeom prst="rect">
            <a:avLst/>
          </a:prstGeom>
          <a:noFill/>
        </p:spPr>
      </p:pic>
      <p:pic>
        <p:nvPicPr>
          <p:cNvPr id="28676" name="Picture 4" descr="D:\конструктор поликарпова\i (6)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1F6EF"/>
              </a:clrFrom>
              <a:clrTo>
                <a:srgbClr val="F1F6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73093" y="1196752"/>
            <a:ext cx="2281214" cy="1728192"/>
          </a:xfrm>
          <a:prstGeom prst="rect">
            <a:avLst/>
          </a:prstGeom>
          <a:noFill/>
        </p:spPr>
      </p:pic>
      <p:pic>
        <p:nvPicPr>
          <p:cNvPr id="12" name="Рисунок 11" descr="2014-10-28 11.37.52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009" y="980728"/>
            <a:ext cx="5113071" cy="33843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 descr="2014-10-28 11.45.49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068960"/>
            <a:ext cx="4680520" cy="346996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ezhnySlideM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491" y="0"/>
            <a:ext cx="9144000" cy="686816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55175" y="260648"/>
            <a:ext cx="61926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Конструктор «Поликарпова»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Фоторепортаж 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D:\конструктор поликарпова\тьб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57837" y="443573"/>
            <a:ext cx="1710910" cy="1296144"/>
          </a:xfrm>
          <a:prstGeom prst="rect">
            <a:avLst/>
          </a:prstGeom>
          <a:noFill/>
        </p:spPr>
      </p:pic>
      <p:pic>
        <p:nvPicPr>
          <p:cNvPr id="28676" name="Picture 4" descr="D:\конструктор поликарпова\i (6)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1F6EF"/>
              </a:clrFrom>
              <a:clrTo>
                <a:srgbClr val="F1F6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27" y="4614623"/>
            <a:ext cx="1571648" cy="119064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352307" y="1088780"/>
            <a:ext cx="38433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</a:t>
            </a:r>
            <a:r>
              <a:rPr lang="ru-RU" b="1" dirty="0" smtClean="0"/>
              <a:t>Предварительная работа</a:t>
            </a:r>
          </a:p>
          <a:p>
            <a:r>
              <a:rPr lang="ru-RU" dirty="0" smtClean="0"/>
              <a:t>Знакомство с деталями конструктора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27" y="1805938"/>
            <a:ext cx="3020882" cy="22656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9117" y="1763045"/>
            <a:ext cx="2937496" cy="22031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4891" y="1916833"/>
            <a:ext cx="2766412" cy="20748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7948" y="4146606"/>
            <a:ext cx="2959568" cy="22196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2024" y="4052305"/>
            <a:ext cx="3066314" cy="22997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314</Words>
  <Application>Microsoft Office PowerPoint</Application>
  <PresentationFormat>Экран (4:3)</PresentationFormat>
  <Paragraphs>49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Надин</dc:creator>
  <cp:lastModifiedBy>Пользователь</cp:lastModifiedBy>
  <cp:revision>51</cp:revision>
  <dcterms:modified xsi:type="dcterms:W3CDTF">2017-01-08T17:50:46Z</dcterms:modified>
</cp:coreProperties>
</file>