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3B00EA-22E2-413B-93C8-E96DFA4E94F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FEE8A-E78D-47BA-9F89-813110AAEF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3B00EA-22E2-413B-93C8-E96DFA4E94F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FEE8A-E78D-47BA-9F89-813110AAE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3B00EA-22E2-413B-93C8-E96DFA4E94F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FEE8A-E78D-47BA-9F89-813110AAE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3B00EA-22E2-413B-93C8-E96DFA4E94F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FEE8A-E78D-47BA-9F89-813110AAE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3B00EA-22E2-413B-93C8-E96DFA4E94F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FEE8A-E78D-47BA-9F89-813110AAEF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3B00EA-22E2-413B-93C8-E96DFA4E94F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FEE8A-E78D-47BA-9F89-813110AAE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3B00EA-22E2-413B-93C8-E96DFA4E94F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FEE8A-E78D-47BA-9F89-813110AAEF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3B00EA-22E2-413B-93C8-E96DFA4E94F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FEE8A-E78D-47BA-9F89-813110AAE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3B00EA-22E2-413B-93C8-E96DFA4E94F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FEE8A-E78D-47BA-9F89-813110AAE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3B00EA-22E2-413B-93C8-E96DFA4E94F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FEE8A-E78D-47BA-9F89-813110AAE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C3B00EA-22E2-413B-93C8-E96DFA4E94F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02FEE8A-E78D-47BA-9F89-813110AAE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C3B00EA-22E2-413B-93C8-E96DFA4E94F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02FEE8A-E78D-47BA-9F89-813110AAE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/>
              <a:t>Презентация</a:t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chemeClr val="accent1"/>
                </a:solidFill>
              </a:rPr>
              <a:t>Кубышка желтая</a:t>
            </a: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/>
              <a:t>подготовила </a:t>
            </a:r>
            <a:r>
              <a:rPr lang="ru-RU" dirty="0" smtClean="0"/>
              <a:t>воспитатель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Резцова</a:t>
            </a:r>
            <a:r>
              <a:rPr lang="ru-RU" dirty="0" smtClean="0"/>
              <a:t> О.В.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Артём\Desktop\101680_725ef7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85926"/>
            <a:ext cx="4357718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Кубышка, ее еще называют кувшинка желтая, является многолетним травянистым растением семейства кувшинковые. У растения горизонтальное корневище и многочисленные шнуровидные корни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Артём\Desktop\1376729648_816_872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789112"/>
            <a:ext cx="4071966" cy="44974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42876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. Кубышка встречается в озерах, прудах, на мелководье, в местах с медленным водным течением. Подводный стебель  достигает длины 2-3 метра, а кожистые округлые листья лежат на глади воды.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4344" y="1857364"/>
            <a:ext cx="4038600" cy="44391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55344" y="1857364"/>
            <a:ext cx="4038600" cy="44391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Артём\Desktop\kybishka-jov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4143404" cy="4572032"/>
          </a:xfrm>
          <a:prstGeom prst="rect">
            <a:avLst/>
          </a:prstGeom>
          <a:noFill/>
        </p:spPr>
      </p:pic>
      <p:pic>
        <p:nvPicPr>
          <p:cNvPr id="2052" name="Picture 4" descr="C:\Users\Артём\Desktop\kubis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785926"/>
            <a:ext cx="4071966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4344" y="357167"/>
            <a:ext cx="4038600" cy="5939298"/>
          </a:xfrm>
        </p:spPr>
        <p:txBody>
          <a:bodyPr>
            <a:normAutofit fontScale="92500"/>
          </a:bodyPr>
          <a:lstStyle/>
          <a:p>
            <a:r>
              <a:rPr lang="ru-RU" sz="3600" dirty="0" smtClean="0"/>
              <a:t>Цветки желтой кубышки располагаются на толстых длинных цветоносах рядом с листьями. Цветы имеют приятный аромат и яркий темно-желтый цвет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55344" y="428605"/>
            <a:ext cx="4038600" cy="5867860"/>
          </a:xfrm>
        </p:spPr>
        <p:txBody>
          <a:bodyPr>
            <a:normAutofit fontScale="92500"/>
          </a:bodyPr>
          <a:lstStyle/>
          <a:p>
            <a:endParaRPr lang="ru-RU" dirty="0"/>
          </a:p>
        </p:txBody>
      </p:sp>
      <p:pic>
        <p:nvPicPr>
          <p:cNvPr id="3074" name="Picture 2" descr="C:\Users\Артём\Desktop\0_4e1ab_cb805689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357166"/>
            <a:ext cx="4429156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4344" y="357166"/>
            <a:ext cx="4038600" cy="6286543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 smtClean="0"/>
              <a:t>Лечебными свойствами обладают цветки, листья, корневище и семена растения, не смотря на богатый список своих лекарственных свойств, все-таки является ядовитым растением.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55344" y="357167"/>
            <a:ext cx="4038600" cy="5939298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4098" name="Picture 2" descr="C:\Users\Артём\Desktop\Заросли-на-озере-кубышки-желт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214290"/>
            <a:ext cx="4510087" cy="65008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928670"/>
            <a:ext cx="7772400" cy="1571636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56</TotalTime>
  <Words>85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Метро</vt:lpstr>
      <vt:lpstr>Презентация </vt:lpstr>
      <vt:lpstr>Слайд 2</vt:lpstr>
      <vt:lpstr>. Кубышка встречается в озерах, прудах, на мелководье, в местах с медленным водным течением. Подводный стебель  достигает длины 2-3 метра, а кожистые округлые листья лежат на глади воды. </vt:lpstr>
      <vt:lpstr>Слайд 4</vt:lpstr>
      <vt:lpstr> </vt:lpstr>
      <vt:lpstr> 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Артём</dc:creator>
  <cp:lastModifiedBy>Дом</cp:lastModifiedBy>
  <cp:revision>7</cp:revision>
  <dcterms:created xsi:type="dcterms:W3CDTF">2015-05-06T13:05:19Z</dcterms:created>
  <dcterms:modified xsi:type="dcterms:W3CDTF">2017-01-08T09:13:33Z</dcterms:modified>
</cp:coreProperties>
</file>