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9" r:id="rId5"/>
    <p:sldId id="266" r:id="rId6"/>
    <p:sldId id="260" r:id="rId7"/>
    <p:sldId id="267" r:id="rId8"/>
    <p:sldId id="261" r:id="rId9"/>
    <p:sldId id="268" r:id="rId10"/>
    <p:sldId id="262" r:id="rId11"/>
    <p:sldId id="269" r:id="rId12"/>
    <p:sldId id="263" r:id="rId13"/>
    <p:sldId id="270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8732E-1559-47E4-BE88-02CEE886E10E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D477C-BABD-4BE9-B3BF-E6FAC2DEC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105400"/>
            <a:ext cx="5143504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785794"/>
            <a:ext cx="4714876" cy="31393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Кроссворд по </a:t>
            </a:r>
            <a:r>
              <a:rPr lang="ru-RU" sz="6600" b="1" cap="none" spc="0" dirty="0" smtClean="0">
                <a:ln w="10541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теме</a:t>
            </a:r>
          </a:p>
          <a:p>
            <a:pPr algn="ctr"/>
            <a:endParaRPr lang="ru-RU" sz="6600" b="1" cap="none" spc="0" dirty="0" smtClean="0">
              <a:ln w="10541" cmpd="sng">
                <a:solidFill>
                  <a:schemeClr val="bg1">
                    <a:lumMod val="9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220" name="Picture 4" descr="https://im0-tub-ru.yandex.net/i?id=c77dab9852499a4d6aea2a57955fcb61&amp;n=33&amp;h=215&amp;w=27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04"/>
            <a:ext cx="4322133" cy="3429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57356" y="3786190"/>
            <a:ext cx="55242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«ОМОНИМЫ»</a:t>
            </a:r>
            <a:endParaRPr lang="ru-RU" sz="6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32"/>
          <p:cNvGrpSpPr/>
          <p:nvPr/>
        </p:nvGrpSpPr>
        <p:grpSpPr>
          <a:xfrm>
            <a:off x="571472" y="571480"/>
            <a:ext cx="5143536" cy="5143536"/>
            <a:chOff x="428596" y="571480"/>
            <a:chExt cx="5143536" cy="514353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71538" y="57148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071538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71538" y="171448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71538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71538" y="2857496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7153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71538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71538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28596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14480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357422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00364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714480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357422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000364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43306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59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714480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357422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00364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64330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000364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00364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643306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8624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929190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000364" y="514351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0" y="928670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 е  с  я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929190" y="85723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5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43702" y="1000108"/>
            <a:ext cx="171451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ответ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714876" y="4357694"/>
            <a:ext cx="3929090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Бывает скрипичный и гаечный, бывает от двери, а бывает горный.</a:t>
            </a:r>
            <a:endParaRPr lang="ru-RU" sz="1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14414" y="571480"/>
            <a:ext cx="60465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214414" y="2071678"/>
            <a:ext cx="3154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  У К  А 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143240" y="5643578"/>
            <a:ext cx="64294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214678" y="3357562"/>
            <a:ext cx="50366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143240" y="3214686"/>
            <a:ext cx="26484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 Ю Ч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Нашивка 42"/>
          <p:cNvSpPr/>
          <p:nvPr/>
        </p:nvSpPr>
        <p:spPr>
          <a:xfrm flipV="1">
            <a:off x="2714612" y="3571876"/>
            <a:ext cx="285752" cy="2143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Блок-схема: извлечение 43">
            <a:hlinkClick r:id="" action="ppaction://hlinkshowjump?jump=nextslide"/>
          </p:cNvPr>
          <p:cNvSpPr/>
          <p:nvPr/>
        </p:nvSpPr>
        <p:spPr>
          <a:xfrm rot="5400000">
            <a:off x="8108181" y="5965049"/>
            <a:ext cx="500066" cy="571504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7" grpId="0" animBg="1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playcast.ru/uploads/2014/12/23/1122635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33600" cy="3810000"/>
          </a:xfrm>
          <a:prstGeom prst="rect">
            <a:avLst/>
          </a:prstGeom>
          <a:noFill/>
        </p:spPr>
      </p:pic>
      <p:pic>
        <p:nvPicPr>
          <p:cNvPr id="25604" name="Picture 4" descr="http://www.pngall.com/wp-content/uploads/2016/04/Wrench-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264859">
            <a:off x="1018458" y="4112089"/>
            <a:ext cx="4013100" cy="1605240"/>
          </a:xfrm>
          <a:prstGeom prst="rect">
            <a:avLst/>
          </a:prstGeom>
          <a:noFill/>
        </p:spPr>
      </p:pic>
      <p:pic>
        <p:nvPicPr>
          <p:cNvPr id="25606" name="Picture 6" descr="http://islamdag.ru/sites/img/stati/2010/4kv/key1_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0"/>
            <a:ext cx="4857783" cy="3643337"/>
          </a:xfrm>
          <a:prstGeom prst="rect">
            <a:avLst/>
          </a:prstGeom>
          <a:noFill/>
        </p:spPr>
      </p:pic>
      <p:pic>
        <p:nvPicPr>
          <p:cNvPr id="25608" name="Picture 8" descr="http://www.vodagor.ru/files/images/-%D0%BC%D0%B0%D0%BB%D1%8C%D1%86%D0%B5%D0%B2%D0%B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643050"/>
            <a:ext cx="2857500" cy="3810000"/>
          </a:xfrm>
          <a:prstGeom prst="rect">
            <a:avLst/>
          </a:prstGeom>
          <a:noFill/>
        </p:spPr>
      </p:pic>
      <p:sp>
        <p:nvSpPr>
          <p:cNvPr id="6" name="Блок-схема: извлечение 5">
            <a:hlinkClick r:id="" action="ppaction://hlinkshowjump?jump=nextslide"/>
          </p:cNvPr>
          <p:cNvSpPr/>
          <p:nvPr/>
        </p:nvSpPr>
        <p:spPr>
          <a:xfrm rot="5400000">
            <a:off x="8108181" y="5893611"/>
            <a:ext cx="571504" cy="642942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32"/>
          <p:cNvGrpSpPr/>
          <p:nvPr/>
        </p:nvGrpSpPr>
        <p:grpSpPr>
          <a:xfrm>
            <a:off x="571472" y="571480"/>
            <a:ext cx="5143536" cy="5143536"/>
            <a:chOff x="428596" y="571480"/>
            <a:chExt cx="5143536" cy="514353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71538" y="57148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071538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71538" y="171448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71538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71538" y="2857496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7153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71538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71538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28596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14480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357422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00364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714480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357422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000364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43306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59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714480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357422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00364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64330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000364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00364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643306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8624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929190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000364" y="514351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0" y="928670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 е  с  я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929190" y="85723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6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43702" y="1000108"/>
            <a:ext cx="171451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ответ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714876" y="4357694"/>
            <a:ext cx="3929090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ищет и бухгалтер, и гимнастка.</a:t>
            </a:r>
            <a:endParaRPr lang="ru-RU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14414" y="571480"/>
            <a:ext cx="60465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214414" y="2071678"/>
            <a:ext cx="3154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  У К  А 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143240" y="5643578"/>
            <a:ext cx="64294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214678" y="3357562"/>
            <a:ext cx="50366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143240" y="3214686"/>
            <a:ext cx="2553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Л Ю Ч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24585" y="4363058"/>
            <a:ext cx="3780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      Л А     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Нашивка 43"/>
          <p:cNvSpPr/>
          <p:nvPr/>
        </p:nvSpPr>
        <p:spPr>
          <a:xfrm flipV="1">
            <a:off x="214282" y="4786322"/>
            <a:ext cx="285752" cy="2143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Блок-схема: извлечение 44">
            <a:hlinkClick r:id="" action="ppaction://hlinkshowjump?jump=nextslide"/>
          </p:cNvPr>
          <p:cNvSpPr/>
          <p:nvPr/>
        </p:nvSpPr>
        <p:spPr>
          <a:xfrm rot="5400000">
            <a:off x="8322495" y="5965049"/>
            <a:ext cx="428628" cy="500066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7" grpId="0" animBg="1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dn.fishki.net/upload/post/201511/08/1728955/b16eff0d30ba02142bfaeb6a7e9d4b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3905277" cy="2928958"/>
          </a:xfrm>
          <a:prstGeom prst="rect">
            <a:avLst/>
          </a:prstGeom>
          <a:noFill/>
        </p:spPr>
      </p:pic>
      <p:pic>
        <p:nvPicPr>
          <p:cNvPr id="26628" name="Picture 4" descr="http://tusciapubblicita.org/pics/576bacbda2d49.jpg"/>
          <p:cNvPicPr>
            <a:picLocks noChangeAspect="1" noChangeArrowheads="1"/>
          </p:cNvPicPr>
          <p:nvPr/>
        </p:nvPicPr>
        <p:blipFill>
          <a:blip r:embed="rId3"/>
          <a:srcRect b="73162"/>
          <a:stretch>
            <a:fillRect/>
          </a:stretch>
        </p:blipFill>
        <p:spPr bwMode="auto">
          <a:xfrm>
            <a:off x="3714744" y="3500438"/>
            <a:ext cx="4714876" cy="2286016"/>
          </a:xfrm>
          <a:prstGeom prst="rect">
            <a:avLst/>
          </a:prstGeom>
          <a:noFill/>
        </p:spPr>
      </p:pic>
      <p:sp>
        <p:nvSpPr>
          <p:cNvPr id="4" name="Плюс 3">
            <a:hlinkClick r:id="" action="ppaction://hlinkshowjump?jump=endshow"/>
          </p:cNvPr>
          <p:cNvSpPr/>
          <p:nvPr/>
        </p:nvSpPr>
        <p:spPr>
          <a:xfrm rot="8177692">
            <a:off x="8220151" y="170567"/>
            <a:ext cx="785818" cy="714380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извлечение 4">
            <a:hlinkClick r:id="" action="ppaction://hlinkshowjump?jump=firstslide"/>
          </p:cNvPr>
          <p:cNvSpPr/>
          <p:nvPr/>
        </p:nvSpPr>
        <p:spPr>
          <a:xfrm rot="16200000">
            <a:off x="535753" y="5893611"/>
            <a:ext cx="571504" cy="642942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500042"/>
            <a:ext cx="3723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643050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 </a:t>
            </a:r>
            <a:r>
              <a:rPr lang="en-US" sz="3200" dirty="0" smtClean="0"/>
              <a:t>http</a:t>
            </a:r>
            <a:r>
              <a:rPr lang="en-US" sz="3200" dirty="0" smtClean="0"/>
              <a:t>://spisok-literaturi.ru/cross/kategorii-gotovyh-crossvordov/russkiy-yazyik/omonimyi.html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571472" y="571480"/>
            <a:ext cx="5143536" cy="5143536"/>
            <a:chOff x="428596" y="571480"/>
            <a:chExt cx="5143536" cy="514353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71538" y="57148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071538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71538" y="171448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71538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71538" y="2857496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7153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71538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71538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28596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14480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357422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00364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714480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357422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000364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43306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59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714480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357422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00364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64330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000364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00364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643306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8624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929190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000364" y="514351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0" y="928670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 е  с  я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929190" y="85723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1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43702" y="1000108"/>
            <a:ext cx="171451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ответ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714876" y="4357694"/>
            <a:ext cx="3929090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и в 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календаре , 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на небе.</a:t>
            </a:r>
          </a:p>
        </p:txBody>
      </p:sp>
      <p:sp>
        <p:nvSpPr>
          <p:cNvPr id="38" name="Нашивка 37"/>
          <p:cNvSpPr/>
          <p:nvPr/>
        </p:nvSpPr>
        <p:spPr>
          <a:xfrm flipV="1">
            <a:off x="214282" y="1285860"/>
            <a:ext cx="285752" cy="2143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Равнобедренный треугольник 38">
            <a:hlinkClick r:id="" action="ppaction://hlinkshowjump?jump=nextslide"/>
          </p:cNvPr>
          <p:cNvSpPr/>
          <p:nvPr/>
        </p:nvSpPr>
        <p:spPr>
          <a:xfrm rot="5400000">
            <a:off x="8108181" y="5822173"/>
            <a:ext cx="500066" cy="71438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otto.net.ua/old_site/img/cartoons/1306092696_ECE5F1FFF620E3EEE2EEF0FFF9E8E9.jpg"/>
          <p:cNvPicPr>
            <a:picLocks noChangeAspect="1" noChangeArrowheads="1"/>
          </p:cNvPicPr>
          <p:nvPr/>
        </p:nvPicPr>
        <p:blipFill>
          <a:blip r:embed="rId2"/>
          <a:srcRect l="28409"/>
          <a:stretch>
            <a:fillRect/>
          </a:stretch>
        </p:blipFill>
        <p:spPr bwMode="auto">
          <a:xfrm>
            <a:off x="4572000" y="2214554"/>
            <a:ext cx="4143381" cy="3617256"/>
          </a:xfrm>
          <a:prstGeom prst="rect">
            <a:avLst/>
          </a:prstGeom>
          <a:noFill/>
        </p:spPr>
      </p:pic>
      <p:pic>
        <p:nvPicPr>
          <p:cNvPr id="1028" name="Picture 4" descr="http://cdn01.ru/files/users/images/a9/47/a947e2badb153cf810447fb8a5f7c9a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8"/>
            <a:ext cx="4132414" cy="3429024"/>
          </a:xfrm>
          <a:prstGeom prst="rect">
            <a:avLst/>
          </a:prstGeom>
          <a:noFill/>
        </p:spPr>
      </p:pic>
      <p:sp>
        <p:nvSpPr>
          <p:cNvPr id="6" name="Блок-схема: извлечение 5">
            <a:hlinkClick r:id="" action="ppaction://hlinkshowjump?jump=nextslide"/>
          </p:cNvPr>
          <p:cNvSpPr/>
          <p:nvPr/>
        </p:nvSpPr>
        <p:spPr>
          <a:xfrm rot="5400000">
            <a:off x="8072462" y="5929330"/>
            <a:ext cx="500066" cy="642942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32"/>
          <p:cNvGrpSpPr/>
          <p:nvPr/>
        </p:nvGrpSpPr>
        <p:grpSpPr>
          <a:xfrm>
            <a:off x="571472" y="571480"/>
            <a:ext cx="5143536" cy="5143536"/>
            <a:chOff x="428596" y="571480"/>
            <a:chExt cx="5143536" cy="514353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71538" y="57148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071538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71538" y="171448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71538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71538" y="2857496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7153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71538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71538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28596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14480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357422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00364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714480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357422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000364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43306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59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714480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357422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00364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64330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000364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00364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643306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8624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929190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000364" y="514351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0" y="928670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 е  с  я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929190" y="85723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43702" y="1000108"/>
            <a:ext cx="171451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ответ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714876" y="4214818"/>
            <a:ext cx="3929090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 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ли растение, то ли занятная история.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14414" y="571480"/>
            <a:ext cx="60465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9" name="Нашивка 38"/>
          <p:cNvSpPr/>
          <p:nvPr/>
        </p:nvSpPr>
        <p:spPr>
          <a:xfrm rot="5400000" flipV="1">
            <a:off x="1357290" y="214290"/>
            <a:ext cx="285752" cy="2143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Блок-схема: извлечение 39">
            <a:hlinkClick r:id="" action="ppaction://hlinkshowjump?jump=nextslide"/>
          </p:cNvPr>
          <p:cNvSpPr/>
          <p:nvPr/>
        </p:nvSpPr>
        <p:spPr>
          <a:xfrm rot="5400000">
            <a:off x="8108181" y="5965049"/>
            <a:ext cx="500066" cy="571504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agentfortgroup.umi.ru/files/maintan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4071966" cy="31150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57752" y="2571744"/>
            <a:ext cx="3786214" cy="3143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Занятная история</a:t>
            </a:r>
            <a:endParaRPr lang="ru-RU" sz="60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извлечение 4">
            <a:hlinkClick r:id="" action="ppaction://hlinkshowjump?jump=nextslide"/>
          </p:cNvPr>
          <p:cNvSpPr/>
          <p:nvPr/>
        </p:nvSpPr>
        <p:spPr>
          <a:xfrm rot="5400000">
            <a:off x="8215338" y="5929330"/>
            <a:ext cx="571504" cy="571504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32"/>
          <p:cNvGrpSpPr/>
          <p:nvPr/>
        </p:nvGrpSpPr>
        <p:grpSpPr>
          <a:xfrm>
            <a:off x="571472" y="571480"/>
            <a:ext cx="5143536" cy="5143536"/>
            <a:chOff x="428596" y="571480"/>
            <a:chExt cx="5143536" cy="514353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71538" y="57148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071538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71538" y="171448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71538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71538" y="2857496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7153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71538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71538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28596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14480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357422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00364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714480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357422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000364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43306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59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714480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357422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00364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64330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000364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00364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643306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8624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929190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000364" y="514351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0" y="928670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 е  с  я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929190" y="85723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3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43702" y="1000108"/>
            <a:ext cx="171451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ответ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714876" y="4357694"/>
            <a:ext cx="3929090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у реки и у одежды.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14414" y="571480"/>
            <a:ext cx="60465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214414" y="2071678"/>
            <a:ext cx="3154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У К  А 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Нашивка 39"/>
          <p:cNvSpPr/>
          <p:nvPr/>
        </p:nvSpPr>
        <p:spPr>
          <a:xfrm flipV="1">
            <a:off x="785786" y="2428868"/>
            <a:ext cx="285752" cy="2143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Блок-схема: извлечение 40">
            <a:hlinkClick r:id="" action="ppaction://hlinkshowjump?jump=nextslide"/>
          </p:cNvPr>
          <p:cNvSpPr/>
          <p:nvPr/>
        </p:nvSpPr>
        <p:spPr>
          <a:xfrm rot="5400000">
            <a:off x="8143900" y="6000768"/>
            <a:ext cx="500066" cy="500066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7" grpId="0" animBg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krasfun.ru/images/2011/7/074a5_lake_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4617997" cy="3008295"/>
          </a:xfrm>
          <a:prstGeom prst="rect">
            <a:avLst/>
          </a:prstGeom>
          <a:noFill/>
        </p:spPr>
      </p:pic>
      <p:pic>
        <p:nvPicPr>
          <p:cNvPr id="23556" name="Picture 4" descr="http://biztrack.ru/qbiyjayni/iz-rukava-rubashki-159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86058"/>
            <a:ext cx="4024306" cy="3018230"/>
          </a:xfrm>
          <a:prstGeom prst="rect">
            <a:avLst/>
          </a:prstGeom>
          <a:noFill/>
        </p:spPr>
      </p:pic>
      <p:sp>
        <p:nvSpPr>
          <p:cNvPr id="4" name="Блок-схема: извлечение 3">
            <a:hlinkClick r:id="" action="ppaction://hlinkshowjump?jump=nextslide"/>
          </p:cNvPr>
          <p:cNvSpPr/>
          <p:nvPr/>
        </p:nvSpPr>
        <p:spPr>
          <a:xfrm rot="5400000">
            <a:off x="8108181" y="5893611"/>
            <a:ext cx="571504" cy="642942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32"/>
          <p:cNvGrpSpPr/>
          <p:nvPr/>
        </p:nvGrpSpPr>
        <p:grpSpPr>
          <a:xfrm>
            <a:off x="571472" y="571480"/>
            <a:ext cx="5143536" cy="5143536"/>
            <a:chOff x="428596" y="571480"/>
            <a:chExt cx="5143536" cy="514353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71538" y="57148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071538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71538" y="171448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71538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71538" y="2857496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7153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71538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71538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28596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14480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357422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00364" y="114298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714480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357422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000364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43306" y="228599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59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714480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357422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00364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643306" y="4572008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000364" y="4000504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00364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643306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86248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929190" y="3429000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000364" y="5143512"/>
              <a:ext cx="642942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0" y="928670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 е  с  я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929190" y="85723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4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43702" y="1000108"/>
            <a:ext cx="171451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ответ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714876" y="4357694"/>
            <a:ext cx="3929090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 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Бывает - его на льду используют, бывает - морским зовут.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14414" y="571480"/>
            <a:ext cx="60465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214414" y="2071678"/>
            <a:ext cx="3154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  У К  А 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143240" y="5643578"/>
            <a:ext cx="64294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214678" y="3357562"/>
            <a:ext cx="50366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Нашивка 41"/>
          <p:cNvSpPr/>
          <p:nvPr/>
        </p:nvSpPr>
        <p:spPr>
          <a:xfrm rot="5400000" flipV="1">
            <a:off x="3286116" y="3000372"/>
            <a:ext cx="285752" cy="2143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Блок-схема: извлечение 42">
            <a:hlinkClick r:id="" action="ppaction://hlinkshowjump?jump=nextslide"/>
          </p:cNvPr>
          <p:cNvSpPr/>
          <p:nvPr/>
        </p:nvSpPr>
        <p:spPr>
          <a:xfrm rot="5400000">
            <a:off x="8108181" y="5822173"/>
            <a:ext cx="642942" cy="71438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7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www.factroom.ru/wp-content/uploads/2015/07/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357430"/>
            <a:ext cx="4457677" cy="3344629"/>
          </a:xfrm>
          <a:prstGeom prst="rect">
            <a:avLst/>
          </a:prstGeom>
          <a:noFill/>
        </p:spPr>
      </p:pic>
      <p:pic>
        <p:nvPicPr>
          <p:cNvPr id="24578" name="Picture 2" descr="http://i1.rozetka.ua/goods/254505/baud_dandelion_31_images_2545051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3786214" cy="3719267"/>
          </a:xfrm>
          <a:prstGeom prst="rect">
            <a:avLst/>
          </a:prstGeom>
          <a:noFill/>
        </p:spPr>
      </p:pic>
      <p:sp>
        <p:nvSpPr>
          <p:cNvPr id="4" name="Блок-схема: извлечение 3">
            <a:hlinkClick r:id="" action="ppaction://hlinkshowjump?jump=nextslide"/>
          </p:cNvPr>
          <p:cNvSpPr/>
          <p:nvPr/>
        </p:nvSpPr>
        <p:spPr>
          <a:xfrm rot="5400000">
            <a:off x="8036743" y="5750735"/>
            <a:ext cx="571504" cy="785818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194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15</cp:revision>
  <dcterms:created xsi:type="dcterms:W3CDTF">2017-01-07T15:48:26Z</dcterms:created>
  <dcterms:modified xsi:type="dcterms:W3CDTF">2017-01-07T18:28:12Z</dcterms:modified>
</cp:coreProperties>
</file>