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6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746"/>
    <a:srgbClr val="53FB53"/>
    <a:srgbClr val="FD7651"/>
    <a:srgbClr val="A9DA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B4E9F-8BEB-4054-896F-18B9CA04EB7D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C4192A-422B-4E4D-975F-9337AC47A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C4192A-422B-4E4D-975F-9337AC47A1E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E78F-787E-4FA7-B819-E3AB38A303DA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F42D-2845-452E-88AA-64CF07563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E78F-787E-4FA7-B819-E3AB38A303DA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F42D-2845-452E-88AA-64CF07563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E78F-787E-4FA7-B819-E3AB38A303DA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F42D-2845-452E-88AA-64CF07563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E78F-787E-4FA7-B819-E3AB38A303DA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F42D-2845-452E-88AA-64CF07563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E78F-787E-4FA7-B819-E3AB38A303DA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F42D-2845-452E-88AA-64CF07563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E78F-787E-4FA7-B819-E3AB38A303DA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F42D-2845-452E-88AA-64CF07563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E78F-787E-4FA7-B819-E3AB38A303DA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F42D-2845-452E-88AA-64CF07563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E78F-787E-4FA7-B819-E3AB38A303DA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F42D-2845-452E-88AA-64CF07563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E78F-787E-4FA7-B819-E3AB38A303DA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F42D-2845-452E-88AA-64CF07563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E78F-787E-4FA7-B819-E3AB38A303DA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F42D-2845-452E-88AA-64CF07563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5E78F-787E-4FA7-B819-E3AB38A303DA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BF42D-2845-452E-88AA-64CF07563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5E78F-787E-4FA7-B819-E3AB38A303DA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BF42D-2845-452E-88AA-64CF07563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NY-snezh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835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85728"/>
            <a:ext cx="8143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none" dirty="0" smtClean="0">
                <a:solidFill>
                  <a:srgbClr val="001746"/>
                </a:solidFill>
                <a:effectLst/>
                <a:latin typeface="Times New Roman" pitchFamily="16" charset="0"/>
                <a:cs typeface="Times New Roman" pitchFamily="16" charset="0"/>
              </a:rPr>
              <a:t>Муниципальное бюджетное дошкольное образовательное учреждение«детский сад №53» г.Арзамас</a:t>
            </a:r>
            <a:endParaRPr lang="ru-RU" sz="2000" dirty="0">
              <a:solidFill>
                <a:srgbClr val="00174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643050"/>
            <a:ext cx="77153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Презентация для детей </a:t>
            </a:r>
          </a:p>
          <a:p>
            <a:pPr algn="ctr"/>
            <a:r>
              <a:rPr lang="ru-RU" sz="3600" b="1" dirty="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Подготовительной к школе группы.</a:t>
            </a:r>
            <a:endParaRPr lang="ru-RU" sz="3600" b="1" smtClean="0">
              <a:solidFill>
                <a:srgbClr val="00174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dirty="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тему: «Стихи загадки о снежинках»</a:t>
            </a:r>
          </a:p>
          <a:p>
            <a:pPr algn="ctr"/>
            <a:endParaRPr lang="ru-RU" dirty="0" smtClean="0">
              <a:solidFill>
                <a:srgbClr val="53FB53"/>
              </a:solidFill>
            </a:endParaRPr>
          </a:p>
          <a:p>
            <a:pPr algn="ctr"/>
            <a:endParaRPr lang="ru-RU" dirty="0">
              <a:solidFill>
                <a:srgbClr val="53FB53"/>
              </a:solidFill>
            </a:endParaRPr>
          </a:p>
          <a:p>
            <a:pPr algn="ctr"/>
            <a:endParaRPr lang="ru-RU" dirty="0" smtClean="0">
              <a:solidFill>
                <a:srgbClr val="001746"/>
              </a:solidFill>
            </a:endParaRPr>
          </a:p>
          <a:p>
            <a:pPr algn="r"/>
            <a:r>
              <a:rPr lang="ru-RU" b="1" dirty="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Составила: воспитатель  </a:t>
            </a:r>
          </a:p>
          <a:p>
            <a:pPr algn="r"/>
            <a:r>
              <a:rPr lang="ru-RU" b="1" dirty="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высшей категории</a:t>
            </a:r>
          </a:p>
          <a:p>
            <a:pPr algn="r"/>
            <a:r>
              <a:rPr lang="ru-RU" b="1" dirty="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Трушина Н.В.</a:t>
            </a:r>
          </a:p>
          <a:p>
            <a:pPr algn="ctr"/>
            <a:r>
              <a:rPr lang="ru-RU" b="1" dirty="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Г.Арзамас 2017 г.</a:t>
            </a:r>
            <a:endParaRPr lang="ru-RU" b="1" dirty="0">
              <a:solidFill>
                <a:srgbClr val="00174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евросеть\Desktop\NY-snezh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48" y="0"/>
            <a:ext cx="9118352" cy="6858000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714480" y="1142984"/>
            <a:ext cx="585791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174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174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174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Расширение представлений детей о зиме, её признаках. Помочь детям почувствовать красоту и многообразие природы.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1746"/>
                </a:solidFill>
                <a:effectLst/>
                <a:latin typeface="Times New Roman" pitchFamily="18" charset="0"/>
                <a:cs typeface="Times New Roman" pitchFamily="18" charset="0"/>
              </a:rPr>
              <a:t>Знакомить с зимними приметами;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b="1" i="1" dirty="0" smtClean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-Активизировать и обогащать речь детей;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1746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Воспитывать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1746"/>
                </a:solidFill>
                <a:effectLst/>
                <a:latin typeface="Times New Roman" pitchFamily="18" charset="0"/>
                <a:cs typeface="Times New Roman" pitchFamily="18" charset="0"/>
              </a:rPr>
              <a:t> интерес к зимним явлениям.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174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вросеть\Desktop\ка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вросеть\Desktop\загадки%20про%20деда%20мороза%20для%20детей%20с%20картинками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вросеть\Desktop\загадки%20про%20елку%20для%20детей%20с%20картинками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вросеть\Desktop\NY-snezh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48" y="0"/>
            <a:ext cx="9118352" cy="6858000"/>
          </a:xfrm>
          <a:prstGeom prst="rect">
            <a:avLst/>
          </a:prstGeom>
          <a:noFill/>
        </p:spPr>
      </p:pic>
      <p:pic>
        <p:nvPicPr>
          <p:cNvPr id="6147" name="Picture 3" descr="C:\Users\евросеть\Desktop\i0NKXNHU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14356"/>
            <a:ext cx="2733675" cy="2047875"/>
          </a:xfrm>
          <a:prstGeom prst="rect">
            <a:avLst/>
          </a:prstGeom>
          <a:noFill/>
        </p:spPr>
      </p:pic>
      <p:pic>
        <p:nvPicPr>
          <p:cNvPr id="6148" name="Picture 4" descr="C:\Users\евросеть\Desktop\2444_f12fa6c9a9a3b05f2e2d532df6ff35ee_p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428604"/>
            <a:ext cx="3781431" cy="2849600"/>
          </a:xfrm>
          <a:prstGeom prst="rect">
            <a:avLst/>
          </a:prstGeom>
          <a:noFill/>
        </p:spPr>
      </p:pic>
      <p:pic>
        <p:nvPicPr>
          <p:cNvPr id="6149" name="Picture 5" descr="C:\Users\евросеть\Desktop\img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286124"/>
            <a:ext cx="3849686" cy="2887265"/>
          </a:xfrm>
          <a:prstGeom prst="rect">
            <a:avLst/>
          </a:prstGeom>
          <a:noFill/>
        </p:spPr>
      </p:pic>
      <p:pic>
        <p:nvPicPr>
          <p:cNvPr id="6150" name="Picture 6" descr="C:\Users\евросеть\Desktop\55f269db9d29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3571876"/>
            <a:ext cx="4067175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80</Words>
  <Application>Microsoft Office PowerPoint</Application>
  <PresentationFormat>Экран (4:3)</PresentationFormat>
  <Paragraphs>18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евросеть</dc:creator>
  <cp:lastModifiedBy>евросеть</cp:lastModifiedBy>
  <cp:revision>2</cp:revision>
  <dcterms:created xsi:type="dcterms:W3CDTF">2017-01-08T15:34:10Z</dcterms:created>
  <dcterms:modified xsi:type="dcterms:W3CDTF">2017-01-08T16:21:56Z</dcterms:modified>
</cp:coreProperties>
</file>