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89" r:id="rId8"/>
    <p:sldId id="261" r:id="rId9"/>
    <p:sldId id="287" r:id="rId10"/>
    <p:sldId id="262" r:id="rId11"/>
    <p:sldId id="263" r:id="rId12"/>
    <p:sldId id="279" r:id="rId13"/>
    <p:sldId id="288" r:id="rId14"/>
    <p:sldId id="264" r:id="rId15"/>
    <p:sldId id="265" r:id="rId16"/>
    <p:sldId id="266" r:id="rId17"/>
    <p:sldId id="280" r:id="rId18"/>
    <p:sldId id="286" r:id="rId19"/>
    <p:sldId id="267" r:id="rId20"/>
    <p:sldId id="281" r:id="rId21"/>
    <p:sldId id="268" r:id="rId22"/>
    <p:sldId id="269" r:id="rId23"/>
    <p:sldId id="271" r:id="rId24"/>
    <p:sldId id="272" r:id="rId25"/>
    <p:sldId id="273" r:id="rId26"/>
    <p:sldId id="274" r:id="rId27"/>
    <p:sldId id="275" r:id="rId28"/>
    <p:sldId id="276" r:id="rId29"/>
    <p:sldId id="282" r:id="rId30"/>
    <p:sldId id="283" r:id="rId31"/>
    <p:sldId id="285" r:id="rId32"/>
    <p:sldId id="291" r:id="rId3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4643" autoAdjust="0"/>
  </p:normalViewPr>
  <p:slideViewPr>
    <p:cSldViewPr>
      <p:cViewPr varScale="1">
        <p:scale>
          <a:sx n="117" d="100"/>
          <a:sy n="117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BB8C163-B42A-4B86-9D21-00BF75B60E42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F8557A0-2A87-40E0-A795-9C3F48953C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2967335"/>
            <a:ext cx="85689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Арт-терапия в коррекционной работе.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106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76872"/>
            <a:ext cx="7745505" cy="4137322"/>
          </a:xfrm>
        </p:spPr>
        <p:txBody>
          <a:bodyPr>
            <a:normAutofit lnSpcReduction="1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«Истоки способностей и дарования детей – на кончиках их пальцев. </a:t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>От пальцев, образно говоря, идут тончайшие нити-ручейки,</a:t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>которые питают источник творческой мысли. </a:t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>Другими словами, чем больше мастерства в детской руке,</a:t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>тем умнее ребенок».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В.А. Сухомлинский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Изотерапия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9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Рисование пальцами (ладошками)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Рисование сухими листьями (сыпучими материалами и продуктами)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«Яичная мозаика»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«Соленые рисунки»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Рисование пластилином.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Изотерапия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9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Рисование пластилином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34570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Рисование пальцами (ладошками)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8174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воздействие через образ, театрализацию, драматизацию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ea typeface="Calibri"/>
                <a:cs typeface="Times New Roman"/>
              </a:rPr>
              <a:t>Театрально-игровая деятельность: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a typeface="Calibri"/>
                <a:cs typeface="Times New Roman"/>
              </a:rPr>
              <a:t>- игры-драматизации;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a typeface="Calibri"/>
                <a:cs typeface="Times New Roman"/>
              </a:rPr>
              <a:t>- </a:t>
            </a:r>
            <a:r>
              <a:rPr lang="ru-RU" dirty="0" err="1">
                <a:ea typeface="Calibri"/>
                <a:cs typeface="Times New Roman"/>
              </a:rPr>
              <a:t>сказкотерапия</a:t>
            </a:r>
            <a:r>
              <a:rPr lang="ru-RU" dirty="0">
                <a:ea typeface="Calibri"/>
                <a:cs typeface="Times New Roman"/>
              </a:rPr>
              <a:t>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a typeface="Calibri"/>
                <a:cs typeface="Times New Roman"/>
              </a:rPr>
              <a:t>- </a:t>
            </a:r>
            <a:r>
              <a:rPr lang="ru-RU" dirty="0" err="1">
                <a:ea typeface="Calibri"/>
                <a:cs typeface="Times New Roman"/>
              </a:rPr>
              <a:t>куклотерапия</a:t>
            </a:r>
            <a:r>
              <a:rPr lang="ru-RU" dirty="0"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Имаготерапия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8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Направления логопедической работы в театрально-игровой деятельности:</a:t>
            </a:r>
          </a:p>
          <a:p>
            <a:r>
              <a:rPr lang="ru-RU" dirty="0"/>
              <a:t>- развитие культуры речи: артикуляционной моторики, фонематического восприятия, речевого дыхания, правильного звукопроизношения;</a:t>
            </a:r>
          </a:p>
          <a:p>
            <a:r>
              <a:rPr lang="ru-RU" dirty="0"/>
              <a:t>- развитие сценического мастерства и речевой деятельности: развитие мимики, пантомимы, жестов, эмоционального восприятия, совершенствование грамматического строя речи, монологической и диалогической формы речи, игровых навыков и творческой самостоятельности.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Имаготерапия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5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ea typeface="Calibri"/>
                <a:cs typeface="Times New Roman"/>
              </a:rPr>
              <a:t>Сказкотерапия</a:t>
            </a:r>
            <a:r>
              <a:rPr lang="ru-RU" dirty="0">
                <a:ea typeface="Calibri"/>
                <a:cs typeface="Times New Roman"/>
              </a:rPr>
              <a:t> – основана на притягательности для детей сказки, как вида произведения, позволяющего мечтать, фантазировать, выражать свои чувства при помощи слов и развивать связную речь.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ea typeface="Calibri"/>
              </a:rPr>
              <a:t>Пальчиковый театр- прекрасный стимул  для детей и средство создания речевых ситуаций, который есть в арсенале логопедического кабинета.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Имаготерапия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/>
              <a:t>Сказкотерапия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451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Пальчиковый театр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177185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04864"/>
            <a:ext cx="7745505" cy="3877815"/>
          </a:xfrm>
        </p:spPr>
        <p:txBody>
          <a:bodyPr/>
          <a:lstStyle/>
          <a:p>
            <a:pPr lvl="0"/>
            <a:r>
              <a:rPr lang="ru-RU" dirty="0"/>
              <a:t>прослушивания музыкальных произведений</a:t>
            </a:r>
          </a:p>
          <a:p>
            <a:pPr lvl="0"/>
            <a:r>
              <a:rPr lang="ru-RU" dirty="0"/>
              <a:t>пение песен</a:t>
            </a:r>
          </a:p>
          <a:p>
            <a:pPr lvl="0"/>
            <a:r>
              <a:rPr lang="ru-RU" dirty="0"/>
              <a:t>ритмические движения под музыку</a:t>
            </a:r>
          </a:p>
          <a:p>
            <a:pPr lvl="0"/>
            <a:r>
              <a:rPr lang="ru-RU" dirty="0"/>
              <a:t>музыкальные паузы на занятиях</a:t>
            </a:r>
          </a:p>
          <a:p>
            <a:pPr lvl="0"/>
            <a:r>
              <a:rPr lang="ru-RU" dirty="0"/>
              <a:t>сочетание музыки и изобразительной деятельности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2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совокупность видов искусства, используемых в лечении и коррекции; 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комплекс арт-терапевтических методик; 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направление психотерапевтической и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психо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-коррекционной практики;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Арт-терапия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8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Ритмические движения под музыку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0886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Примерный список произведений классической музыки, рекомендуемый для прослушивания детьми: </a:t>
            </a:r>
          </a:p>
          <a:p>
            <a:r>
              <a:rPr lang="ru-RU" dirty="0"/>
              <a:t>–– «Мазурка» Шопен, «Вальсы» Штрауса, «Мелодии» Рубин-штейна (используется для уменьшения чувства тревоги и неуверенности). </a:t>
            </a:r>
          </a:p>
          <a:p>
            <a:r>
              <a:rPr lang="ru-RU" dirty="0"/>
              <a:t>–– «Кантата № 2» Баха, «Лунная соната» Бетховена (используется для уменьшения раздражительности). </a:t>
            </a:r>
          </a:p>
          <a:p>
            <a:r>
              <a:rPr lang="ru-RU" dirty="0"/>
              <a:t>–– «Симфония №6» Бетховена, часть 2, «Колыбельная» Брамса, «Аве Мария» Шуберта (используется для общего успокоения, расслабления). </a:t>
            </a:r>
          </a:p>
          <a:p>
            <a:r>
              <a:rPr lang="ru-RU" dirty="0"/>
              <a:t>–– «Шестая симфония», Чайковского, 3 часть, «Увертюра Эдмонд» Бетховена (используется для поднятия общего жизненного тонуса, улучшение самочувствия, активности). </a:t>
            </a:r>
          </a:p>
          <a:p>
            <a:r>
              <a:rPr lang="ru-RU" dirty="0"/>
              <a:t>–– «Времена года» Чайковского, «Лунный свет» Дебюсси, «Симфония № 5» Мендельсона (используется для повышения концентрации внимания, сосредоточенности).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7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Кинезиология</a:t>
            </a:r>
            <a:r>
              <a:rPr lang="ru-RU" dirty="0"/>
              <a:t> – наука о развитии головного мозга через движение. Она существует уже двести лет и используется во всем мире.</a:t>
            </a:r>
          </a:p>
          <a:p>
            <a:r>
              <a:rPr lang="ru-RU" dirty="0" err="1"/>
              <a:t>Кинезиологические</a:t>
            </a:r>
            <a:r>
              <a:rPr lang="ru-RU" dirty="0"/>
              <a:t> упражнение – это комплекс движений позволяющих активизировать межполушарное воздействие. </a:t>
            </a:r>
            <a:endParaRPr lang="ru-RU" dirty="0" smtClean="0"/>
          </a:p>
          <a:p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Кинезитерапия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5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Кинезитерапия</a:t>
            </a:r>
            <a:endParaRPr lang="ru-RU" dirty="0"/>
          </a:p>
        </p:txBody>
      </p:sp>
      <p:pic>
        <p:nvPicPr>
          <p:cNvPr id="5" name="Объект 4" descr="http://festival.1september.ru/articles/313690/img1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526" y="2239963"/>
            <a:ext cx="1602197" cy="38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festival.1september.ru/articles/313690/img2.jpg"/>
          <p:cNvPicPr>
            <a:picLocks noGrp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234" y="2239963"/>
            <a:ext cx="2441231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84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Кинезитерапия</a:t>
            </a:r>
            <a:endParaRPr lang="ru-RU" dirty="0"/>
          </a:p>
        </p:txBody>
      </p:sp>
      <p:pic>
        <p:nvPicPr>
          <p:cNvPr id="5" name="Объект 4" descr="http://festival.1september.ru/articles/313690/img3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015" y="2239963"/>
            <a:ext cx="2469219" cy="38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festival.1september.ru/articles/313690/img4.jpg"/>
          <p:cNvPicPr>
            <a:picLocks noGrp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5390" y="2239963"/>
            <a:ext cx="2622919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325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Кинезитерапия</a:t>
            </a:r>
            <a:endParaRPr lang="ru-RU" dirty="0"/>
          </a:p>
        </p:txBody>
      </p:sp>
      <p:pic>
        <p:nvPicPr>
          <p:cNvPr id="5" name="Объект 4" descr="http://festival.1september.ru/articles/313690/img7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907" y="2239963"/>
            <a:ext cx="2491436" cy="38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festival.1september.ru/articles/313690/img8.jpg"/>
          <p:cNvPicPr>
            <a:picLocks noGrp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905" y="2239963"/>
            <a:ext cx="2293890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714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/>
              <a:t>массажер</a:t>
            </a:r>
            <a:r>
              <a:rPr lang="ru-RU" b="1" dirty="0"/>
              <a:t> Су </a:t>
            </a:r>
            <a:r>
              <a:rPr lang="ru-RU" b="1" dirty="0" err="1"/>
              <a:t>Джок</a:t>
            </a:r>
            <a:r>
              <a:rPr lang="ru-RU" dirty="0"/>
              <a:t> - это высокоэффективный, универсальный, доступный и абсолютно безопасный метод </a:t>
            </a:r>
            <a:r>
              <a:rPr lang="ru-RU" dirty="0" err="1"/>
              <a:t>самооздоровления</a:t>
            </a:r>
            <a:r>
              <a:rPr lang="ru-RU" dirty="0"/>
              <a:t> и </a:t>
            </a:r>
            <a:r>
              <a:rPr lang="ru-RU" dirty="0" err="1"/>
              <a:t>самоисцеления</a:t>
            </a:r>
            <a:r>
              <a:rPr lang="ru-RU" dirty="0"/>
              <a:t> путем воздействия на активные точки, расположенные на кистях и стопах. Воздействие на точки стоп осуществляется во время хождения по ребристым дорожкам, коврикам с пуговицами и т.д. </a:t>
            </a:r>
          </a:p>
          <a:p>
            <a:r>
              <a:rPr lang="ru-RU" b="1" dirty="0"/>
              <a:t>стимулирование активных точек</a:t>
            </a:r>
            <a:r>
              <a:rPr lang="ru-RU" dirty="0"/>
              <a:t>, расположенных на пальцах рук при помощи различных приспособлений (шарики, массажные мячики, грецкие орехи, колючие валики). </a:t>
            </a:r>
          </a:p>
          <a:p>
            <a:r>
              <a:rPr lang="ru-RU" b="1" dirty="0"/>
              <a:t>ручной массаж пальцев</a:t>
            </a:r>
            <a:r>
              <a:rPr lang="ru-RU" dirty="0"/>
              <a:t>. Кончики пальцев и ногтевые пластины отвечают за головной мозг. Массаж проводится до появления тепла, на занятиях перед выполнением заданий, связанных с рисованием и письмом, в течение 1 минуты.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Суджоктерапия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61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борьбы с утомляемостью и </a:t>
            </a:r>
            <a:r>
              <a:rPr lang="ru-RU" dirty="0" err="1"/>
              <a:t>пофилактикой</a:t>
            </a:r>
            <a:r>
              <a:rPr lang="ru-RU" dirty="0"/>
              <a:t> респираторных заболеваний можно использовать</a:t>
            </a:r>
            <a:r>
              <a:rPr lang="ru-RU" b="1" i="1" dirty="0"/>
              <a:t> </a:t>
            </a:r>
            <a:r>
              <a:rPr lang="ru-RU" dirty="0"/>
              <a:t>ароматерапию. </a:t>
            </a:r>
          </a:p>
          <a:p>
            <a:r>
              <a:rPr lang="ru-RU" dirty="0"/>
              <a:t>Замечено, что число ошибок снижается: при вдыхании лаванды – на 20%; при вдыхании жасмина – на 30%; при вдыхании лимона – на 50%.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Ароматерапия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32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методика </a:t>
            </a:r>
            <a:r>
              <a:rPr lang="ru-RU" dirty="0" err="1"/>
              <a:t>логоритмических</a:t>
            </a:r>
            <a:r>
              <a:rPr lang="ru-RU" dirty="0"/>
              <a:t> упражнений без музыкального сопровождения Е.А. </a:t>
            </a:r>
            <a:r>
              <a:rPr lang="ru-RU" dirty="0" err="1"/>
              <a:t>Алябьевой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нормализуют темп и ритм речи</a:t>
            </a:r>
          </a:p>
          <a:p>
            <a:pPr lvl="0"/>
            <a:r>
              <a:rPr lang="ru-RU" dirty="0"/>
              <a:t> развивают словарь</a:t>
            </a:r>
          </a:p>
          <a:p>
            <a:pPr lvl="0"/>
            <a:r>
              <a:rPr lang="ru-RU" dirty="0"/>
              <a:t> автоматизируют звукопроизношение у детей с </a:t>
            </a:r>
            <a:r>
              <a:rPr lang="ru-RU" dirty="0" err="1"/>
              <a:t>дизкомпонентом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Коррекционная ритмика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8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Речевые упражнения без музыкального сопровождения.</a:t>
            </a:r>
          </a:p>
          <a:p>
            <a:r>
              <a:rPr lang="ru-RU" dirty="0" smtClean="0"/>
              <a:t>2. Упражнения по методике «Расскажи стих руками».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Методика </a:t>
            </a:r>
            <a:r>
              <a:rPr lang="ru-RU" sz="3200" dirty="0" err="1" smtClean="0"/>
              <a:t>логоритмических</a:t>
            </a:r>
            <a:r>
              <a:rPr lang="ru-RU" sz="3200" dirty="0" smtClean="0"/>
              <a:t> упражнений без музыкального сопровождения </a:t>
            </a:r>
            <a:br>
              <a:rPr lang="ru-RU" sz="3200" dirty="0" smtClean="0"/>
            </a:br>
            <a:r>
              <a:rPr lang="ru-RU" sz="3200" dirty="0" smtClean="0"/>
              <a:t>Е.А. </a:t>
            </a:r>
            <a:r>
              <a:rPr lang="ru-RU" sz="3200" dirty="0" err="1" smtClean="0"/>
              <a:t>Алябьевой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1044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— адаптация имеющихся </a:t>
            </a:r>
            <a:r>
              <a:rPr lang="ru-RU" dirty="0" smtClean="0"/>
              <a:t>арт-терапевтических </a:t>
            </a:r>
            <a:r>
              <a:rPr lang="ru-RU" dirty="0"/>
              <a:t>методик и использование их в системе </a:t>
            </a:r>
            <a:r>
              <a:rPr lang="ru-RU" dirty="0" smtClean="0"/>
              <a:t>коррекционной </a:t>
            </a:r>
            <a:r>
              <a:rPr lang="ru-RU" dirty="0"/>
              <a:t>помощи детям с нарушениями развития (слуха, зрения, речи, опорно-двигательного аппарата, имеющими задержку психического развития, умственную отсталость)</a:t>
            </a:r>
          </a:p>
          <a:p>
            <a:r>
              <a:rPr lang="ru-RU" dirty="0"/>
              <a:t>— выявление особенностей и определение эффективности использования </a:t>
            </a:r>
            <a:r>
              <a:rPr lang="ru-RU" dirty="0" smtClean="0"/>
              <a:t>арт-терапии </a:t>
            </a:r>
            <a:r>
              <a:rPr lang="ru-RU" dirty="0"/>
              <a:t>в </a:t>
            </a:r>
            <a:r>
              <a:rPr lang="ru-RU" dirty="0" err="1" smtClean="0"/>
              <a:t>психокоррекционной</a:t>
            </a:r>
            <a:r>
              <a:rPr lang="ru-RU" dirty="0" smtClean="0"/>
              <a:t> </a:t>
            </a:r>
            <a:r>
              <a:rPr lang="ru-RU" dirty="0"/>
              <a:t>работе с </a:t>
            </a:r>
            <a:r>
              <a:rPr lang="ru-RU" dirty="0" smtClean="0"/>
              <a:t>детьми</a:t>
            </a:r>
          </a:p>
          <a:p>
            <a:r>
              <a:rPr lang="ru-RU" dirty="0" smtClean="0"/>
              <a:t>— </a:t>
            </a:r>
            <a:r>
              <a:rPr lang="ru-RU" dirty="0"/>
              <a:t>разработка </a:t>
            </a:r>
            <a:r>
              <a:rPr lang="ru-RU" dirty="0" smtClean="0"/>
              <a:t>арт-терапевтических </a:t>
            </a:r>
            <a:r>
              <a:rPr lang="ru-RU" dirty="0"/>
              <a:t>технологий, обеспечивающих коррекцию нарушений в развитии </a:t>
            </a:r>
            <a:r>
              <a:rPr lang="ru-RU" dirty="0" smtClean="0"/>
              <a:t>детей</a:t>
            </a:r>
            <a:endParaRPr lang="ru-RU" dirty="0"/>
          </a:p>
          <a:p>
            <a:r>
              <a:rPr lang="ru-RU" dirty="0"/>
              <a:t>— коррекция вторичных отклонений в развитии личности ребенка, гармонизация и социальная его адаптация в культурно-образовательном пространстве посредством </a:t>
            </a:r>
            <a:r>
              <a:rPr lang="ru-RU" dirty="0" smtClean="0"/>
              <a:t>арт-терапевтических </a:t>
            </a:r>
            <a:r>
              <a:rPr lang="ru-RU" dirty="0"/>
              <a:t>методик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Арт-терапии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21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Машина</a:t>
            </a:r>
          </a:p>
          <a:p>
            <a:r>
              <a:rPr lang="ru-RU" dirty="0"/>
              <a:t>БИ-БИ-БИ— </a:t>
            </a:r>
            <a:r>
              <a:rPr lang="ru-RU" i="1" dirty="0"/>
              <a:t>Дети ритмично постукивают</a:t>
            </a:r>
          </a:p>
          <a:p>
            <a:r>
              <a:rPr lang="ru-RU" dirty="0"/>
              <a:t>Гудит машина. </a:t>
            </a:r>
            <a:r>
              <a:rPr lang="ru-RU" i="1" dirty="0"/>
              <a:t>кулачком одной руки о ладонь</a:t>
            </a:r>
          </a:p>
          <a:p>
            <a:r>
              <a:rPr lang="ru-RU" i="1" dirty="0"/>
              <a:t>другой.</a:t>
            </a:r>
          </a:p>
          <a:p>
            <a:r>
              <a:rPr lang="ru-RU" dirty="0"/>
              <a:t>Тук-тук-тук — </a:t>
            </a:r>
            <a:r>
              <a:rPr lang="ru-RU" i="1" dirty="0"/>
              <a:t>Ритмично хлопают руками.</a:t>
            </a:r>
          </a:p>
          <a:p>
            <a:r>
              <a:rPr lang="ru-RU" dirty="0"/>
              <a:t>Мотор стучит.</a:t>
            </a:r>
          </a:p>
          <a:p>
            <a:r>
              <a:rPr lang="ru-RU" dirty="0"/>
              <a:t>— Едем, едем, едем, едем, — </a:t>
            </a:r>
            <a:r>
              <a:rPr lang="ru-RU" i="1" dirty="0"/>
              <a:t>Ритмично потопывают ногами.</a:t>
            </a:r>
          </a:p>
          <a:p>
            <a:r>
              <a:rPr lang="ru-RU" dirty="0"/>
              <a:t>Он так громко говорит.</a:t>
            </a:r>
          </a:p>
          <a:p>
            <a:r>
              <a:rPr lang="ru-RU" dirty="0"/>
              <a:t>Шины трутся о дорогу.</a:t>
            </a:r>
          </a:p>
          <a:p>
            <a:r>
              <a:rPr lang="ru-RU" dirty="0"/>
              <a:t>Шу-шу-шу — </a:t>
            </a:r>
            <a:r>
              <a:rPr lang="ru-RU" i="1" dirty="0"/>
              <a:t>Потирают ладони.</a:t>
            </a:r>
          </a:p>
          <a:p>
            <a:r>
              <a:rPr lang="ru-RU" dirty="0"/>
              <a:t>Они шуршат.</a:t>
            </a:r>
          </a:p>
          <a:p>
            <a:r>
              <a:rPr lang="ru-RU" dirty="0"/>
              <a:t>Быстро крутятся колеса.</a:t>
            </a:r>
          </a:p>
          <a:p>
            <a:r>
              <a:rPr lang="ru-RU" dirty="0"/>
              <a:t>Та-та-та — </a:t>
            </a:r>
            <a:r>
              <a:rPr lang="ru-RU" i="1" dirty="0"/>
              <a:t>Делают ритмичную «</a:t>
            </a:r>
            <a:r>
              <a:rPr lang="ru-RU" i="1" dirty="0" err="1"/>
              <a:t>вертуш</a:t>
            </a:r>
            <a:r>
              <a:rPr lang="ru-RU" i="1" dirty="0"/>
              <a:t>-</a:t>
            </a:r>
          </a:p>
          <a:p>
            <a:r>
              <a:rPr lang="ru-RU" dirty="0"/>
              <a:t>Вперед спешат. </a:t>
            </a:r>
            <a:r>
              <a:rPr lang="ru-RU" i="1" dirty="0"/>
              <a:t>ку» руками.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Речевые упражнения без музыкального сопровождения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5293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latin typeface="TimesNewRomanPS-BoldMT"/>
              </a:rPr>
              <a:t>Вкусный арбуз</a:t>
            </a:r>
          </a:p>
          <a:p>
            <a:r>
              <a:rPr lang="ru-RU" sz="1800" dirty="0">
                <a:latin typeface="TimesNewRomanPSMT"/>
              </a:rPr>
              <a:t>Мы большой арбуз купили</a:t>
            </a:r>
          </a:p>
          <a:p>
            <a:r>
              <a:rPr lang="ru-RU" sz="1800" dirty="0">
                <a:latin typeface="TimesNewRomanPSMT"/>
              </a:rPr>
              <a:t>И домой скорей пошли</a:t>
            </a:r>
            <a:r>
              <a:rPr lang="ru-RU" sz="1800" dirty="0"/>
              <a:t>.</a:t>
            </a:r>
          </a:p>
          <a:p>
            <a:r>
              <a:rPr lang="ru-RU" sz="1800" dirty="0">
                <a:latin typeface="TimesNewRomanPSMT"/>
              </a:rPr>
              <a:t>Там его мы долго мыли</a:t>
            </a:r>
            <a:r>
              <a:rPr lang="ru-RU" sz="1800" dirty="0"/>
              <a:t>,</a:t>
            </a:r>
          </a:p>
          <a:p>
            <a:r>
              <a:rPr lang="ru-RU" sz="1800" dirty="0">
                <a:latin typeface="TimesNewRomanPSMT"/>
              </a:rPr>
              <a:t>Обтирали</a:t>
            </a:r>
            <a:r>
              <a:rPr lang="ru-RU" sz="1800" dirty="0"/>
              <a:t>, </a:t>
            </a:r>
            <a:r>
              <a:rPr lang="ru-RU" sz="1800" dirty="0">
                <a:latin typeface="TimesNewRomanPSMT"/>
              </a:rPr>
              <a:t>как могли</a:t>
            </a:r>
            <a:r>
              <a:rPr lang="ru-RU" sz="1800" dirty="0"/>
              <a:t>,</a:t>
            </a:r>
          </a:p>
          <a:p>
            <a:r>
              <a:rPr lang="ru-RU" sz="1800" dirty="0">
                <a:latin typeface="TimesNewRomanPSMT"/>
              </a:rPr>
              <a:t>Разрезали вдоль полосок</a:t>
            </a:r>
            <a:r>
              <a:rPr lang="ru-RU" sz="1800" dirty="0"/>
              <a:t>,</a:t>
            </a:r>
          </a:p>
          <a:p>
            <a:r>
              <a:rPr lang="ru-RU" sz="1800" dirty="0">
                <a:latin typeface="TimesNewRomanPSMT"/>
              </a:rPr>
              <a:t>А потом и поперек</a:t>
            </a:r>
            <a:r>
              <a:rPr lang="ru-RU" sz="1800" dirty="0"/>
              <a:t>.</a:t>
            </a:r>
          </a:p>
          <a:p>
            <a:r>
              <a:rPr lang="ru-RU" sz="1800" dirty="0">
                <a:latin typeface="TimesNewRomanPSMT"/>
              </a:rPr>
              <a:t>По рукам и подбородку</a:t>
            </a:r>
          </a:p>
          <a:p>
            <a:r>
              <a:rPr lang="ru-RU" sz="1800" dirty="0">
                <a:latin typeface="TimesNewRomanPSMT"/>
              </a:rPr>
              <a:t>Сладкий сок арбузный тек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Упражнения</a:t>
            </a:r>
            <a:r>
              <a:rPr lang="ru-RU" sz="4000" dirty="0" smtClean="0"/>
              <a:t> по методике расскажи стих руками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1870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28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dirty="0" err="1"/>
              <a:t>пескотерапия</a:t>
            </a:r>
            <a:endParaRPr lang="ru-RU" dirty="0"/>
          </a:p>
          <a:p>
            <a:pPr lvl="0"/>
            <a:r>
              <a:rPr lang="ru-RU" dirty="0" err="1"/>
              <a:t>изотерапия</a:t>
            </a:r>
            <a:r>
              <a:rPr lang="ru-RU" dirty="0"/>
              <a:t> </a:t>
            </a:r>
          </a:p>
          <a:p>
            <a:pPr lvl="0"/>
            <a:r>
              <a:rPr lang="ru-RU" dirty="0" err="1"/>
              <a:t>имаготерапия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музыкотерапия </a:t>
            </a:r>
          </a:p>
          <a:p>
            <a:pPr lvl="0"/>
            <a:r>
              <a:rPr lang="ru-RU" dirty="0" err="1" smtClean="0"/>
              <a:t>кинезитерапия</a:t>
            </a: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коррекционная ритмика (воздействие </a:t>
            </a:r>
            <a:r>
              <a:rPr lang="ru-RU" dirty="0" smtClean="0"/>
              <a:t>движениями)</a:t>
            </a:r>
          </a:p>
          <a:p>
            <a:pPr lvl="0"/>
            <a:r>
              <a:rPr lang="ru-RU" dirty="0" err="1"/>
              <a:t>суджоктерапия</a:t>
            </a:r>
            <a:endParaRPr lang="ru-RU" dirty="0"/>
          </a:p>
          <a:p>
            <a:r>
              <a:rPr lang="ru-RU" dirty="0" smtClean="0"/>
              <a:t>ароматерапия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Арт-терапевтические методики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2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стабилизирует </a:t>
            </a:r>
            <a:r>
              <a:rPr lang="ru-RU" dirty="0"/>
              <a:t>эмоциональное состояние </a:t>
            </a:r>
            <a:r>
              <a:rPr lang="ru-RU" dirty="0" err="1"/>
              <a:t>гипервозбудимых</a:t>
            </a:r>
            <a:r>
              <a:rPr lang="ru-RU" dirty="0"/>
              <a:t>, склонных к агрессии детей </a:t>
            </a:r>
            <a:endParaRPr lang="ru-RU" dirty="0" smtClean="0"/>
          </a:p>
          <a:p>
            <a:r>
              <a:rPr lang="ru-RU" dirty="0" smtClean="0"/>
              <a:t>естественным </a:t>
            </a:r>
            <a:r>
              <a:rPr lang="ru-RU" dirty="0"/>
              <a:t>образом </a:t>
            </a:r>
            <a:r>
              <a:rPr lang="ru-RU" dirty="0" smtClean="0"/>
              <a:t>будит фантазию детей</a:t>
            </a:r>
          </a:p>
          <a:p>
            <a:r>
              <a:rPr lang="ru-RU" dirty="0" smtClean="0"/>
              <a:t>развивает воображение</a:t>
            </a:r>
          </a:p>
          <a:p>
            <a:r>
              <a:rPr lang="ru-RU" dirty="0" smtClean="0"/>
              <a:t>побуждает </a:t>
            </a:r>
            <a:r>
              <a:rPr lang="ru-RU" dirty="0"/>
              <a:t>к </a:t>
            </a:r>
            <a:r>
              <a:rPr lang="ru-RU" dirty="0" smtClean="0"/>
              <a:t>творчеству</a:t>
            </a:r>
          </a:p>
          <a:p>
            <a:r>
              <a:rPr lang="ru-RU" dirty="0" smtClean="0"/>
              <a:t>дети </a:t>
            </a:r>
            <a:r>
              <a:rPr lang="ru-RU" dirty="0"/>
              <a:t>чувствуют себя более успешными.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Пескотерапия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3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знакомстве со звуками дети отыскивают фигурки, спрятанные в песке, называют их и определяют звук, имеющийся в каждом слове. Можно организовать поиск слов с определенной позицией звука в слове, с определенным количеством слогов. </a:t>
            </a:r>
          </a:p>
          <a:p>
            <a:r>
              <a:rPr lang="ru-RU" dirty="0"/>
              <a:t>Использовать песок эффективно с целью закрепления буквенных обозначений. Дети отыскивают в песке буквы и на ощупь угадывают их (вариант игры «Чудесный мешочек»). На поверхности песка дети могут лепить буквы, сгребая его ребрами ладоней, а затем преобразовывать одну букву в другую. Слова на песке можно писать сначала пальчиками, потом палочкой, держа ее как ручку. Ошибки на песке исправить проще, чем на бумаге, где всегда видны следы ошибок.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Пескотерапия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7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Пескотерапия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3451381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5"/>
            <a:ext cx="7745505" cy="3993307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Логопед </a:t>
            </a:r>
            <a:r>
              <a:rPr lang="ru-RU" dirty="0">
                <a:ea typeface="Calibri"/>
                <a:cs typeface="Times New Roman"/>
              </a:rPr>
              <a:t>дает задание выбрать фигурки, в названии которых есть заданный звук, и построить город, используя эти фигурки. Потом можно составить рассказ об этом городе и его жителях.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</a:rPr>
              <a:t>На </a:t>
            </a:r>
            <a:r>
              <a:rPr lang="ru-RU" dirty="0">
                <a:ea typeface="Calibri"/>
              </a:rPr>
              <a:t>поверхности песка в определенной последовательности логопедом размещены фигурки. Ребенок, объезжая их на грузовике «загружает» в кузов первые звуки слов, а после прохождения всего пути соединяет эти звуки в слово.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008112"/>
          </a:xfrm>
        </p:spPr>
        <p:txBody>
          <a:bodyPr/>
          <a:lstStyle/>
          <a:p>
            <a:r>
              <a:rPr lang="ru-RU" dirty="0" err="1" smtClean="0"/>
              <a:t>Пескотерапия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50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Пескотерапия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2158638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309</TotalTime>
  <Words>1043</Words>
  <Application>Microsoft Office PowerPoint</Application>
  <PresentationFormat>Экран (4:3)</PresentationFormat>
  <Paragraphs>121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Твердый переплет</vt:lpstr>
      <vt:lpstr>Презентация PowerPoint</vt:lpstr>
      <vt:lpstr>Арт-терапия</vt:lpstr>
      <vt:lpstr>Задачи Арт-терапии</vt:lpstr>
      <vt:lpstr>Арт-терапевтические методики</vt:lpstr>
      <vt:lpstr>Пескотерапия</vt:lpstr>
      <vt:lpstr>Пескотерапия</vt:lpstr>
      <vt:lpstr>Пескотерапия</vt:lpstr>
      <vt:lpstr>Пескотерапия</vt:lpstr>
      <vt:lpstr>Пескотерапия</vt:lpstr>
      <vt:lpstr>Изотерапия</vt:lpstr>
      <vt:lpstr>Изотерапия</vt:lpstr>
      <vt:lpstr>Рисование пластилином</vt:lpstr>
      <vt:lpstr>Рисование пальцами (ладошками)</vt:lpstr>
      <vt:lpstr>Имаготерапия</vt:lpstr>
      <vt:lpstr>Имаготерапия</vt:lpstr>
      <vt:lpstr>Имаготерапия</vt:lpstr>
      <vt:lpstr>Сказкотерапия</vt:lpstr>
      <vt:lpstr>Пальчиковый театр</vt:lpstr>
      <vt:lpstr>Музыкотерапия</vt:lpstr>
      <vt:lpstr>Ритмические движения под музыку</vt:lpstr>
      <vt:lpstr>Музыкотерапия</vt:lpstr>
      <vt:lpstr>Кинезитерапия</vt:lpstr>
      <vt:lpstr>Кинезитерапия</vt:lpstr>
      <vt:lpstr>Кинезитерапия</vt:lpstr>
      <vt:lpstr>Кинезитерапия</vt:lpstr>
      <vt:lpstr>Суджоктерапия</vt:lpstr>
      <vt:lpstr>Ароматерапия</vt:lpstr>
      <vt:lpstr>Коррекционная ритмика</vt:lpstr>
      <vt:lpstr>Методика логоритмических упражнений без музыкального сопровождения  Е.А. Алябьевой</vt:lpstr>
      <vt:lpstr>Речевые упражнения без музыкального сопровождения</vt:lpstr>
      <vt:lpstr>Упражнения по методике расскажи стих руками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Вика</cp:lastModifiedBy>
  <cp:revision>24</cp:revision>
  <dcterms:created xsi:type="dcterms:W3CDTF">2015-04-04T11:42:41Z</dcterms:created>
  <dcterms:modified xsi:type="dcterms:W3CDTF">2017-01-08T10:14:05Z</dcterms:modified>
</cp:coreProperties>
</file>