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5dreal.com/wp-content/uploads/2016/03/%D0%BF%D1%80%D0%B8%D0%BB%D0%B5%D1%82%D0%B8%D1%82-%D0%B2%D0%B4%D1%80%D1%83%D0%B3-%D0%B2%D0%BE%D0%BB%D1%88%D0%B5%D0%B1%D0%BD%D0%B8%D0%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503" y="0"/>
            <a:ext cx="928694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2016-06-03T00:35:09Z</dcterms:created>
  <dcterms:modified xsi:type="dcterms:W3CDTF">2016-06-03T00:38:14Z</dcterms:modified>
</cp:coreProperties>
</file>