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3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60648"/>
            <a:ext cx="7117180" cy="1470025"/>
          </a:xfrm>
        </p:spPr>
        <p:txBody>
          <a:bodyPr/>
          <a:lstStyle/>
          <a:p>
            <a:r>
              <a:rPr lang="ru-RU" sz="5400" dirty="0" smtClean="0"/>
              <a:t>  Мини-проект </a:t>
            </a:r>
            <a:br>
              <a:rPr lang="ru-RU" sz="5400" dirty="0" smtClean="0"/>
            </a:br>
            <a:r>
              <a:rPr lang="ru-RU" sz="5400" dirty="0" smtClean="0"/>
              <a:t>     «Зима»</a:t>
            </a:r>
            <a:endParaRPr lang="ru-RU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99231"/>
            <a:ext cx="6191250" cy="418147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61807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МБДОУ №6 г. Конаково.</a:t>
            </a:r>
          </a:p>
          <a:p>
            <a:r>
              <a:rPr lang="ru-RU" dirty="0"/>
              <a:t>Воспитатель Гринева Н.А</a:t>
            </a:r>
          </a:p>
        </p:txBody>
      </p:sp>
    </p:spTree>
    <p:extLst>
      <p:ext uri="{BB962C8B-B14F-4D97-AF65-F5344CB8AC3E}">
        <p14:creationId xmlns:p14="http://schemas.microsoft.com/office/powerpoint/2010/main" val="92734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136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Чтение детям</a:t>
            </a:r>
          </a:p>
          <a:p>
            <a:pPr marL="342900" indent="-342900">
              <a:buAutoNum type="arabicPeriod"/>
            </a:pPr>
            <a:r>
              <a:rPr lang="ru-RU" dirty="0" smtClean="0"/>
              <a:t>И. Гурина «Снеговик», «Дед Мороз»</a:t>
            </a:r>
          </a:p>
          <a:p>
            <a:pPr marL="342900" indent="-342900">
              <a:buAutoNum type="arabicPeriod"/>
            </a:pPr>
            <a:r>
              <a:rPr lang="ru-RU" dirty="0" smtClean="0"/>
              <a:t>Русская народная сказка «Рукавичка»</a:t>
            </a:r>
          </a:p>
          <a:p>
            <a:pPr marL="342900" indent="-342900">
              <a:buAutoNum type="arabicPeriod"/>
            </a:pPr>
            <a:r>
              <a:rPr lang="ru-RU" dirty="0" smtClean="0"/>
              <a:t>С. Н. </a:t>
            </a:r>
            <a:r>
              <a:rPr lang="ru-RU" dirty="0" err="1" smtClean="0"/>
              <a:t>Теплюк</a:t>
            </a:r>
            <a:r>
              <a:rPr lang="ru-RU" dirty="0" smtClean="0"/>
              <a:t> «Что мы делали зимой»</a:t>
            </a:r>
          </a:p>
          <a:p>
            <a:pPr marL="342900" indent="-342900">
              <a:buAutoNum type="arabicPeriod"/>
            </a:pPr>
            <a:r>
              <a:rPr lang="ru-RU" dirty="0" smtClean="0"/>
              <a:t>О. Высоцкая «Холодно»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Потешка</a:t>
            </a:r>
            <a:r>
              <a:rPr lang="ru-RU" dirty="0" smtClean="0"/>
              <a:t> «На ледок выпал беленький снежок»</a:t>
            </a:r>
          </a:p>
          <a:p>
            <a:pPr marL="342900" indent="-342900">
              <a:buAutoNum type="arabicPeriod"/>
            </a:pPr>
            <a:r>
              <a:rPr lang="ru-RU" dirty="0" smtClean="0"/>
              <a:t>Песня «В лесу родилась елочка»</a:t>
            </a:r>
          </a:p>
          <a:p>
            <a:pPr marL="342900" indent="-342900">
              <a:buAutoNum type="arabicPeriod"/>
            </a:pPr>
            <a:r>
              <a:rPr lang="ru-RU" dirty="0" smtClean="0"/>
              <a:t>И. </a:t>
            </a:r>
            <a:r>
              <a:rPr lang="ru-RU" dirty="0" err="1" smtClean="0"/>
              <a:t>Притулина</a:t>
            </a:r>
            <a:r>
              <a:rPr lang="ru-RU" dirty="0" smtClean="0"/>
              <a:t> «Медвежонок и снеговик»</a:t>
            </a:r>
          </a:p>
          <a:p>
            <a:pPr marL="342900" indent="-342900">
              <a:buAutoNum type="arabicPeriod"/>
            </a:pPr>
            <a:r>
              <a:rPr lang="ru-RU" dirty="0"/>
              <a:t>Русская народная сказка "Лисичка-сестричка и серый волк"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58545"/>
            <a:ext cx="2160240" cy="305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415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«Веселые снеговики» (коллективная аппликация)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00808"/>
            <a:ext cx="6144683" cy="460851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87529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Подарим игрушкам шапочки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40768"/>
            <a:ext cx="5472608" cy="410445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669" y="4431600"/>
            <a:ext cx="1978143" cy="202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5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Выставка «Вальс снежинок»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43708" y="1772816"/>
            <a:ext cx="5184575" cy="38884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73936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10734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Любимая игрушка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68760"/>
            <a:ext cx="6263680" cy="469776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84201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07781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Новогодний утренник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796" y="620688"/>
            <a:ext cx="86044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23 декабря в нашей группе «Бабочки» прошел новогодний утренник.                               Празднично украшенный зал и елочка-красавица произвели на детей незабываемое впечатление. В гости к детям пришли Дед Мороз и Снегурочка, а так же  лесные жители зайчик и лисичка. Они поиграли с ребятами в веселые игры, пели и танцевали. В конце праздника Дед Мороз подарил детям подарки. Праздник прошел весело и интересно!</a:t>
            </a:r>
          </a:p>
          <a:p>
            <a:r>
              <a:rPr lang="ru-RU" sz="1600" dirty="0"/>
              <a:t>Это праздничное чудо с нетерпеньем ждали все.                                                                          Звезды, шарики повсюду, ёлка в праздничной красе.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012" y="3068960"/>
            <a:ext cx="4499992" cy="337499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67372174"/>
      </p:ext>
    </p:extLst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79</TotalTime>
  <Words>186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Winter</vt:lpstr>
      <vt:lpstr>  Мини-проект       «Зима»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Мини-проект       «Зима»</dc:title>
  <dc:creator>Admin</dc:creator>
  <cp:lastModifiedBy>Admin</cp:lastModifiedBy>
  <cp:revision>20</cp:revision>
  <dcterms:created xsi:type="dcterms:W3CDTF">2017-01-08T14:39:29Z</dcterms:created>
  <dcterms:modified xsi:type="dcterms:W3CDTF">2017-01-08T16:08:58Z</dcterms:modified>
</cp:coreProperties>
</file>