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A3725-21E5-4C19-9F6B-EAB2D494B479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1A659-3538-4065-844B-C21442895A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7848872" cy="58277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200800" cy="597666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136904" cy="597666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80920" cy="59766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k-sdelat-teatr-tenej-do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332656"/>
            <a:ext cx="8280920" cy="612068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2015-11-08T11:24:52Z</dcterms:created>
  <dcterms:modified xsi:type="dcterms:W3CDTF">2015-11-08T11:34:11Z</dcterms:modified>
</cp:coreProperties>
</file>