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757" autoAdjust="0"/>
  </p:normalViewPr>
  <p:slideViewPr>
    <p:cSldViewPr>
      <p:cViewPr varScale="1">
        <p:scale>
          <a:sx n="76" d="100"/>
          <a:sy n="76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36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AAAFA-A3CF-4A4F-86B7-6B2F76A7E906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A2A53-E266-408A-AF42-3F50C45C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Все вы знаете, что в дошкольном возрасте под влиянием обучения и воспитания происходит интенсивное развитие всех познавательных психических процессов – внимания,  памяти, воображения, речи.  В это время происходит становление первых форм абстракции, обобщения и простых умозаключений, переход от практического мышления к логическому, развитие произвольности восприятия.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на смену жесткой учебно-дисциплинарной модели воспитания пришла личностно-ориентированная модель, основанная на бережном и чутком отношении к ребенку и его развитию. Насущной стала проблема индивидуально-дифференцированного обучения и коррекционной работы с детьми.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Соответствует ли содержание и технологии реализуемой программы современным требованиям?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Основной задачей стало не сообщение новых знаний, а обучение способам самостоятельного добывания информации, что возможно и через поисковую деятельность, и через организованное коллективное рассуждение, и через игры и тренинги. Важно не просто дать сумму знаний, а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научить ребенка мыслить творчески, сохранить его любознательность, привить любовь к умственному усилию и преодолению трудностей.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2A53-E266-408A-AF42-3F50C45CE3A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Выделим несколько важных условий обучения математике в дошкольном возрасте.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первое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Образование должно соответствовать современным требованиям. Готовность ребенка к школе, позволяющая включать его в систему обучения, происходит у каждого в индивидуальные сроки. При этом возникает необходимость соединения того, что может ребенок усвоить,  с тем, что целесообразно развивать, используя при этом разнообразные средства дошкольной дидактики.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второе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Обеспечить удовлетворение потребностей в математическом развитии ребенка возможно при взаимодействии педагогов дошкольного учреждения и родителей. Семья в большей степени, чем другие социальные институты, способна внести важный вклад в обогащение познавательной сферы ребенка.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третье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Особая роль принадлежит характеру складывающегося взаимодействия взрослого с ребенком. Важно, чтобы учебно-познавательное общение строилось как диалог двух заинтересованных людей – взрослого и ребенка, каждый из которых может и хочет поделиться своими мыслями, способен выслушать партнера, принять его точку зрения или доброжелательно и аргументировано возразить.  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четвертое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Необходимо поддерживать познавательный интерес и активность ребенка. Учеными подмечено, что в словаре пяти - шестилетнего ребенка наиболее употребляемое слово – «почему». С этого начинается открытие мира. Размышляя над увиденным, ребенок стремится объяснить его, используя свой жизненный опыт. Иногда логика в детских рассуждениях наивна, но она позволяет увидеть, что ребенок пытается связать разрозненные факты и осмыслить их.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пятое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Важно научиться распознавать возникающий формализм в  математических понятиях дошкольников и преодолевать его. Порой взрослые поражаются, как быстро ребенок усваивает некоторые довольно сложные математические представления: легко узнает трехзначный номер автобуса, двузначный номер квартиры, ориентируется в «нулях» на денежных купюрах, умеет отвлеченно считать, называя числительные до ста, тысячи, миллиона. Это само по себе хорошо, но не является абсолютным показателем математического развития и не гарантирует школьные успехи в будущем. Вместе с тем у ребенка может вызвать затруднение простой вопрос, где надо не просто воспроизвести знания, а применить их в новой ситуации.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Условие шестое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При обучении математике необходимо использовать разнообразные формы организации познавательной деятельности и методические приемы, обогащать игровое общение, разнообразить повседневную жизнь, обеспечить партнерскую деятельность, стимулировать самостоятельность.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этом важна активность самого дошкольника – обследовательская, предметно 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манипулятивная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поисковая. Собственные действия ребенка нельзя заменить рассматриванием иллюстраций в учебниках математики или рассказом воспитателя. Педагог умело направляет процесс познания, подводит ребенка к значимому для него результату. Использование современных педагогических технологий позволяет расширять представления детей, переносить знания и способы деятельности в новые условия, определять возможность их применения, актуализировать знания, развивать упорство и любознательность.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2A53-E266-408A-AF42-3F50C45CE3A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математическом развитии дошкольников широко используется важное средство обучения –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Однако эффективным оно становится в том случае, если применяется «в нужном месте, в нужное время и в необходимых дозах». Игра, формализованная, жестко регламентированная взрослым, затянутая во времени, лишенная эмоционального накала, может принести больше вреда, чем пользы, так как гасит интерес ребенка и к играм, и к обучению.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Замена игры однообразными упражнениями при обучении математике нередко встречается в домашнем и общественном воспитании. Детей подолгу заставляют упражняться в счете, выполнять однотипные задания, предполагают однообразный наглядный материал, используют примитивное содержание, занижающее интеллектуальные возможности детей. Взрослые, руководя игрой, сердятся, если ребенок дает неверный ответ, рассеян, проявляет откровенную скуку. У детей появляется отрицательное отношение к подобным играм. На самом деле достаточно сложные вещи можно преподнести ребенку в такой увлекательной форме, что он будет просить позаниматься с ним еще.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2A53-E266-408A-AF42-3F50C45CE3A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2A53-E266-408A-AF42-3F50C45CE3A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«Определи дистанцию».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мольберт выставляется тема «технология «Ситуация» (открытие нового знания)»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Педагогам предлагается встать на такое расстояние от мольберта, которое может лучше всего продемонстрировать их близость или отдаленность по отношению к данной теме. Затем педагоги объясняют выбранное расстояние одним предложением.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Практика дошкольного образования показывает, что на успешность обучения влияет не только содержание предлагаемого материала, но и форма его подачи.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основу организации образовательного процесса  положена технология деятельностного метода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Людмилы Георгиевны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Петерсон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Основная ее идея заключается в том, чтобы на каждой образовательной ступени управлять самостоятельной познавательной деятельностью детей, учитывая их возрастные особенности и возможности.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Деятельностный подход ставит ребенка в активную позицию деятеля, ребенок сам изменяет себя, взаимодействуя с окружающей средой, другими детьми и взрослыми при решении личностно значимых для него задач и проблем.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образовательном процессе у воспитателя две роли: роль организатора и роль помощника.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организатор он моделирует образовательные ситуации; выбирает способы и средства; организует образовательный процесс; задает детям вопросы; предлагает игры и задания. Образовательный процесс должен быть принципиально нового типа: воспитатель не дает знания в готовом виде, а создает ситуации, когда у детей возникает потребность эти знания «открыть» для себя, и подводит их к самостоятельным открытиям через систему вопросов и заданий. Если ребенок говорит: «Хочу научиться!», «Хочу узнать!» и тому подобное, значит, воспитателю удалось исполнить роль организатора.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помощник взрослый создает доброжелательную, психологически комфортную среду, отвечает на вопросы детей, в ситуации затруднения помогает каждому ребенку понять, в чем он не прав, исправить ошибку и получить результаты, замечает и фиксирует успех ребенка, поддерживает в нем веру в свои силы. Если детям психологически комфортно в детском саду, если они свободно обращаются за помощью к взрослым и сверстникам, не боятся высказать мнения, обсуждать различные проблемы, то значит, что педагогу удалась роль помощника. Роль организатора и помощника дополняют друг друга.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Одной из таких технологий является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технология «Ситуация»,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которой мы сегодня познакомимся.</a:t>
            </a:r>
          </a:p>
          <a:p>
            <a:r>
              <a:rPr lang="ru-RU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Используется другая презентация.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2A53-E266-408A-AF42-3F50C45CE3A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7B58E-2CF8-47FB-BDBB-E15BB5119747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B9300-3A33-475A-90C3-1A7B3075F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2843-FDFF-4597-9E21-AF4CDB8C0589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4034A-09BE-4FDC-A112-F7F9F2365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248F-C5E2-4184-A6FB-F27993D7ACC6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0F8C7-1097-4F58-AE37-FB47596A4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BE97-8A44-45A1-8A8C-3CEA93E99D30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5E1B4-42BF-4DA0-ABA1-3A2BF18CB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842A2-27FD-4867-A1C2-913615EF0957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4A3DE-00E2-46AC-92FF-F04A4CA4F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CD045-C004-452A-BF1C-4FE5B1052B07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EF2A0-22B4-45AC-BCDE-56CD628C7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E91FA-710C-4EAC-9CD2-D137C5ABF1FB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D371A-D22A-4736-B3CF-949839258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7CF4-1F53-491A-9804-3C1F994D431D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F69B-D0FF-4486-8A65-72BBD9206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50E9-76B8-4251-9129-C7C96DEA24A1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D4DB9-3780-4B65-B791-6AAFA7FFC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F2C48-2752-445D-BE40-0378494550ED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0FDC2-D5F5-4A7B-900C-2D988CFD0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A3FB7-D197-49BA-96E2-B58D237D6D9E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53D15-40CA-402A-B448-F50156CCC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3868F6-D288-44C8-81FF-03D533CD2667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F04C06-1EEA-4FD1-B5EA-0AF50C580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428604"/>
            <a:ext cx="6786610" cy="3571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Семинар – практикум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Использование современных образовательных технологий как эффективного средства по формированию элементарных математических представлений у дошкольников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825" y="4224338"/>
            <a:ext cx="3852893" cy="141924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 fontScale="55000" lnSpcReduction="20000"/>
          </a:bodyPr>
          <a:lstStyle/>
          <a:p>
            <a:pPr algn="l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Казакова Е. М.,</a:t>
            </a:r>
          </a:p>
          <a:p>
            <a:pPr algn="l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ст. воспитатель д/с «Солнышко» СП МБОУ «Устьянская СОШ»</a:t>
            </a:r>
          </a:p>
          <a:p>
            <a:pPr algn="l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Март 2016 г.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428604"/>
            <a:ext cx="8501122" cy="521497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Цель: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развитие профессиональной компетентности, формирование личностного профессионального роста педагогов по применению в работе современных образовательных технологий (технологии «Ситуация»).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План проведения семинара:</a:t>
            </a:r>
            <a:endParaRPr lang="ru-RU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1. Вводное слово «Эффективность работы по ФЭМП у дошкольников»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2. Формирование ЭМП на логопедических занятиях (из опыта работы учителя - логопеда Ким Л. И.)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3. Технология «Ситуация» как инструмент реализации современных целей дошкольного образования»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4. Рефлексия.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401080" cy="5911873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ru-RU" sz="3600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chemeClr val="tx1">
                    <a:lumMod val="50000"/>
                  </a:schemeClr>
                </a:solidFill>
                <a:latin typeface="Calligraph" pitchFamily="2" charset="0"/>
              </a:rPr>
              <a:t>Чтобы переваривать знания, надо поглощать их с аппетитом</a:t>
            </a:r>
          </a:p>
          <a:p>
            <a:pPr algn="r">
              <a:buNone/>
            </a:pPr>
            <a:r>
              <a:rPr lang="ru-RU" sz="3600" dirty="0" smtClean="0">
                <a:solidFill>
                  <a:schemeClr val="tx1">
                    <a:lumMod val="50000"/>
                  </a:schemeClr>
                </a:solidFill>
              </a:rPr>
              <a:t> (А.Франс).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868346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b="1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Условия обучения математике в ДОУ</a:t>
            </a:r>
            <a:endParaRPr lang="ru-RU" sz="4000" b="1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429288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Соответствие современным требованиям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Взаимодействие с семьями воспитанников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Характер взаимодействия взрослого и ребенка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Поддержание познавательного интереса и активности ребенка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Преодоление формализма в математических понятиях дошкольников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Использование разнообразных форм организации познавательной деятельности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Игра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Calligraph" pitchFamily="2" charset="0"/>
              </a:rPr>
              <a:t>«В нужном месте, в нужное время, в необходимых дозах»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Calligraph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58246" cy="6215106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2. Формирование ЭМП на логопедических занятиях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из опыта работы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учителя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логопеда Ким Л. И.)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226196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3. Технология «Ситуация»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как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инструмент реализации современных целей дошкольного образования»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минар Эффективность работы по ФЭМП">
  <a:themeElements>
    <a:clrScheme name="Кубики">
      <a:dk1>
        <a:srgbClr val="92D050"/>
      </a:dk1>
      <a:lt1>
        <a:srgbClr val="FFFFFF"/>
      </a:lt1>
      <a:dk2>
        <a:srgbClr val="92D050"/>
      </a:dk2>
      <a:lt2>
        <a:srgbClr val="EBF1DD"/>
      </a:lt2>
      <a:accent1>
        <a:srgbClr val="76923C"/>
      </a:accent1>
      <a:accent2>
        <a:srgbClr val="FFC000"/>
      </a:accent2>
      <a:accent3>
        <a:srgbClr val="586D2C"/>
      </a:accent3>
      <a:accent4>
        <a:srgbClr val="5F497A"/>
      </a:accent4>
      <a:accent5>
        <a:srgbClr val="0070C0"/>
      </a:accent5>
      <a:accent6>
        <a:srgbClr val="00B050"/>
      </a:accent6>
      <a:hlink>
        <a:srgbClr val="3F3FFF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Семинар Эффективность работы по ФЭМП</Template>
  <TotalTime>58</TotalTime>
  <Words>1164</Words>
  <Application>Microsoft Office PowerPoint</Application>
  <PresentationFormat>Экран (4:3)</PresentationFormat>
  <Paragraphs>56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Семинар Эффективность работы по ФЭМП</vt:lpstr>
      <vt:lpstr>Семинар – практикум Использование современных образовательных технологий как эффективного средства по формированию элементарных математических представлений у дошкольников </vt:lpstr>
      <vt:lpstr>Слайд 2</vt:lpstr>
      <vt:lpstr>Слайд 3</vt:lpstr>
      <vt:lpstr>Условия обучения математике в ДОУ</vt:lpstr>
      <vt:lpstr>Игра </vt:lpstr>
      <vt:lpstr>2. Формирование ЭМП на логопедических занятиях  (из опыта работы  учителя - логопеда Ким Л. И.) </vt:lpstr>
      <vt:lpstr>3. Технология «Ситуация»  как инструмент реализации современных целей дошкольного образования» </vt:lpstr>
    </vt:vector>
  </TitlesOfParts>
  <Company>Ustschool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– практикум Использование современных образовательных технологий как эффективного средства по формированию элементарных математических представлений у дошкольников </dc:title>
  <dc:creator>new</dc:creator>
  <cp:lastModifiedBy>new</cp:lastModifiedBy>
  <cp:revision>7</cp:revision>
  <dcterms:created xsi:type="dcterms:W3CDTF">2016-03-15T06:37:25Z</dcterms:created>
  <dcterms:modified xsi:type="dcterms:W3CDTF">2016-03-15T08:36:39Z</dcterms:modified>
</cp:coreProperties>
</file>