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6" r:id="rId3"/>
    <p:sldId id="257" r:id="rId4"/>
    <p:sldId id="258" r:id="rId5"/>
    <p:sldId id="259" r:id="rId6"/>
    <p:sldId id="262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16B"/>
    <a:srgbClr val="F6E5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32" autoAdjust="0"/>
    <p:restoredTop sz="94660"/>
  </p:normalViewPr>
  <p:slideViewPr>
    <p:cSldViewPr>
      <p:cViewPr varScale="1">
        <p:scale>
          <a:sx n="68" d="100"/>
          <a:sy n="68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66FD0-5987-482D-9207-3D000833C3BB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F2AFB-5EC5-41CE-89B7-4B53AD8AA8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F2AFB-5EC5-41CE-89B7-4B53AD8AA80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1000">
              <a:schemeClr val="accent6">
                <a:alpha val="32000"/>
              </a:schemeClr>
            </a:gs>
            <a:gs pos="77000">
              <a:srgbClr val="FEE7F2"/>
            </a:gs>
            <a:gs pos="77000">
              <a:srgbClr val="FAC77D"/>
            </a:gs>
            <a:gs pos="100000">
              <a:srgbClr val="FBA97D"/>
            </a:gs>
            <a:gs pos="100000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D7240-F1B3-40BC-B63B-BB3C1DFEE63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D5F38-1D23-431A-94C3-A0F18656E1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3000"/>
              </a:lnSpc>
              <a:defRPr/>
            </a:pPr>
            <a:r>
              <a:rPr lang="ru-RU" altLang="ru-RU" b="1" dirty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Учимся писать изложение</a:t>
            </a:r>
            <a:br>
              <a:rPr lang="ru-RU" altLang="ru-RU" b="1" dirty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b="1" dirty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3-й класс</a:t>
            </a:r>
            <a:endParaRPr lang="ru-RU" dirty="0"/>
          </a:p>
        </p:txBody>
      </p:sp>
      <p:pic>
        <p:nvPicPr>
          <p:cNvPr id="6" name="Содержимое 5" descr="8aedd1be0bfb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7286676" cy="5010785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Самопроверка написанного текста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altLang="ru-RU" sz="3000" b="1" dirty="0" smtClean="0">
                <a:latin typeface="Arial" pitchFamily="34" charset="0"/>
                <a:cs typeface="Arial" pitchFamily="34" charset="0"/>
              </a:rPr>
              <a:t>	</a:t>
            </a:r>
            <a:endParaRPr lang="ru-RU" alt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428736"/>
            <a:ext cx="3429024" cy="50373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6116" y="192880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Скв</a:t>
            </a:r>
            <a:r>
              <a:rPr lang="ru-RU" alt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ре</a:t>
            </a:r>
            <a:r>
              <a:rPr lang="ru-RU" altLang="ru-RU" sz="24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чн</a:t>
            </a:r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ик</a:t>
            </a:r>
            <a:endParaRPr lang="ru-RU" sz="240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Итог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235745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Я узнал … 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Я научился…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Мне понравилось …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 какими трудностями встретился …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Чему еще хочу научиться …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Отгадайте загадку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dirty="0">
                <a:latin typeface="Arial" pitchFamily="34" charset="0"/>
                <a:cs typeface="Arial" pitchFamily="34" charset="0"/>
              </a:rPr>
              <a:t>Мы ждём вас из далёких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стран.</a:t>
            </a:r>
            <a:endParaRPr lang="ru-RU" sz="30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гнёзд построим вам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дворцы</a:t>
            </a:r>
            <a:endParaRPr lang="ru-RU" sz="30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будем слушать по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утрам,</a:t>
            </a:r>
            <a:endParaRPr lang="ru-RU" sz="30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весело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поете вы.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n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714752"/>
            <a:ext cx="4143404" cy="276226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Знакомство с текстом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428736"/>
            <a:ext cx="8215370" cy="521497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3000" dirty="0">
                <a:latin typeface="Arial" pitchFamily="34" charset="0"/>
                <a:cs typeface="Arial" pitchFamily="34" charset="0"/>
              </a:rPr>
              <a:t>Осень. Поредела на берёзах листва. Сиротливо качается на голой ветке скворечник. Вдруг прилетели два скворца. Скворчиха быстро скользнула в птичий домик. Скворец сел на веточку и тихонько запел. Песня закончилась. Скворушка вылетела из скворечника. Птицы прощались с родним домиком. Весной они опять прилетят сюда. 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А теперь им пора в далёкий путь</a:t>
            </a:r>
            <a:r>
              <a:rPr lang="ru-RU" altLang="ru-RU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altLang="ru-RU" sz="3000" dirty="0"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30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Бианки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Работа над текстом</a:t>
            </a:r>
            <a:endParaRPr lang="ru-RU" b="1" dirty="0">
              <a:solidFill>
                <a:srgbClr val="2222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4291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1. О ком этот текст?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428596" y="1785926"/>
            <a:ext cx="8229600" cy="542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altLang="ru-RU" sz="3000" dirty="0">
                <a:latin typeface="Arial" pitchFamily="34" charset="0"/>
                <a:cs typeface="Arial" pitchFamily="34" charset="0"/>
              </a:rPr>
              <a:t>2. Как вы понимаете выражение </a:t>
            </a:r>
            <a:r>
              <a:rPr lang="ru-RU" altLang="ru-RU" sz="3000" b="1" i="1" dirty="0">
                <a:latin typeface="Arial" pitchFamily="34" charset="0"/>
                <a:cs typeface="Arial" pitchFamily="34" charset="0"/>
              </a:rPr>
              <a:t>сиротливо качается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одержимое 4"/>
          <p:cNvSpPr txBox="1">
            <a:spLocks/>
          </p:cNvSpPr>
          <p:nvPr/>
        </p:nvSpPr>
        <p:spPr>
          <a:xfrm>
            <a:off x="428596" y="2786058"/>
            <a:ext cx="8229600" cy="5429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3. Почему птицы прилетели?</a:t>
            </a:r>
          </a:p>
        </p:txBody>
      </p:sp>
      <p:sp>
        <p:nvSpPr>
          <p:cNvPr id="15" name="Содержимое 4"/>
          <p:cNvSpPr txBox="1">
            <a:spLocks/>
          </p:cNvSpPr>
          <p:nvPr/>
        </p:nvSpPr>
        <p:spPr>
          <a:xfrm>
            <a:off x="428596" y="3214686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000" dirty="0">
                <a:latin typeface="Arial" pitchFamily="34" charset="0"/>
                <a:cs typeface="Arial" pitchFamily="34" charset="0"/>
              </a:rPr>
              <a:t>4.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Определите тему и главную мысль этого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текста.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одержимое 4"/>
          <p:cNvSpPr txBox="1">
            <a:spLocks/>
          </p:cNvSpPr>
          <p:nvPr/>
        </p:nvSpPr>
        <p:spPr>
          <a:xfrm>
            <a:off x="428596" y="4143380"/>
            <a:ext cx="8229600" cy="542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altLang="ru-RU" sz="3000" dirty="0">
                <a:latin typeface="Arial" pitchFamily="34" charset="0"/>
                <a:cs typeface="Arial" pitchFamily="34" charset="0"/>
              </a:rPr>
              <a:t>5. Как бы вы озаглавили этот текст?</a:t>
            </a:r>
            <a:endParaRPr lang="ru-RU" alt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одержимое 4"/>
          <p:cNvSpPr txBox="1">
            <a:spLocks/>
          </p:cNvSpPr>
          <p:nvPr/>
        </p:nvSpPr>
        <p:spPr>
          <a:xfrm>
            <a:off x="428596" y="4714884"/>
            <a:ext cx="8229600" cy="542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altLang="ru-RU" sz="3000" dirty="0">
                <a:latin typeface="Arial" pitchFamily="34" charset="0"/>
                <a:cs typeface="Arial" pitchFamily="34" charset="0"/>
              </a:rPr>
              <a:t>6. 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Разделите текст на </a:t>
            </a:r>
            <a:r>
              <a:rPr lang="ru-RU" altLang="ru-RU" sz="3000" dirty="0" smtClean="0">
                <a:latin typeface="Arial" pitchFamily="34" charset="0"/>
                <a:cs typeface="Arial" pitchFamily="34" charset="0"/>
              </a:rPr>
              <a:t>три </a:t>
            </a:r>
            <a:r>
              <a:rPr lang="ru-RU" altLang="ru-RU" sz="3000" dirty="0">
                <a:latin typeface="Arial" pitchFamily="34" charset="0"/>
                <a:cs typeface="Arial" pitchFamily="34" charset="0"/>
              </a:rPr>
              <a:t>части.</a:t>
            </a:r>
            <a:endParaRPr lang="ru-RU" alt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p"/>
      <p:bldP spid="14" grpId="0" build="p"/>
      <p:bldP spid="15" grpId="0" build="p"/>
      <p:bldP spid="16" grpId="0" build="p"/>
      <p:bldP spid="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Скворцы</a:t>
            </a:r>
            <a:endParaRPr lang="ru-RU" dirty="0"/>
          </a:p>
        </p:txBody>
      </p:sp>
      <p:sp>
        <p:nvSpPr>
          <p:cNvPr id="7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7154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	Осень. Поредела на берёзах листва. Сиротливо качается на голой ветке скворечник.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28596" y="2500306"/>
            <a:ext cx="8229600" cy="2214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just"/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	Вдруг прилетели два скворца. Скворчиха быстро скользнула в птичий домик. Скворец сел на веточку и тихонько запел. Песня закончилась. Скворушка вылетела из скворечника.</a:t>
            </a:r>
            <a:endParaRPr kumimoji="0" lang="ru-RU" sz="28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428596" y="4643446"/>
            <a:ext cx="8229600" cy="1714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just">
              <a:buClr>
                <a:srgbClr val="000000"/>
              </a:buClr>
              <a:buSzPct val="100000"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	Птицы прощались с родним домиком. Весной они опять прилетят сюда. А теперь им пора в далёкий путь. 				</a:t>
            </a:r>
          </a:p>
          <a:p>
            <a:pPr algn="r">
              <a:buClr>
                <a:srgbClr val="000000"/>
              </a:buClr>
              <a:buSzPct val="100000"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В. Бианки</a:t>
            </a:r>
            <a:endParaRPr kumimoji="0" lang="ru-RU" sz="28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Орфографическая работа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3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Осень. Пор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дела на берёзах л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ства. Сир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тливо к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чается на голой ветке скв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ре</a:t>
            </a:r>
            <a:r>
              <a:rPr lang="ru-RU" alt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чн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ик. 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Вдруг прил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тели два скворца. Скворчиха быстро ск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льзнула в птичий домик. Скв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рец сел на веточку и т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хонько з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пел. Песня з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кончилась. Скворушка вылетела из скворе</a:t>
            </a:r>
            <a:r>
              <a:rPr lang="ru-RU" alt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чн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ика.</a:t>
            </a:r>
            <a:endParaRPr lang="ru-RU" altLang="ru-RU" sz="28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	Птицы прощались с р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дним дом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ком. Весной они опять прил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тят сюда. А т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перь им пора в д</a:t>
            </a:r>
            <a:r>
              <a:rPr lang="ru-RU" alt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лёкий путь.</a:t>
            </a:r>
          </a:p>
          <a:p>
            <a:pPr marL="0" indent="0" algn="r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В. Бианки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482999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86518_html_644e6bb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75" y="214290"/>
            <a:ext cx="8719911" cy="642942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00232" y="50004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План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48" y="1500174"/>
            <a:ext cx="4572032" cy="39290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1. Одинокий скворечник.</a:t>
            </a:r>
          </a:p>
          <a:p>
            <a:pPr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2. Прощальная песенка.</a:t>
            </a:r>
          </a:p>
          <a:p>
            <a:pPr>
              <a:buNone/>
            </a:pPr>
            <a:r>
              <a:rPr lang="ru-RU" altLang="ru-RU" sz="2800" dirty="0" smtClean="0">
                <a:latin typeface="Arial" pitchFamily="34" charset="0"/>
                <a:cs typeface="Arial" pitchFamily="34" charset="0"/>
              </a:rPr>
              <a:t>3. В далёкий путь.</a:t>
            </a:r>
          </a:p>
          <a:p>
            <a:pPr marL="0" indent="0" algn="just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222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Написание изложения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143536"/>
          </a:xfrm>
        </p:spPr>
        <p:txBody>
          <a:bodyPr>
            <a:no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altLang="ru-RU" sz="3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altLang="ru-RU" sz="2800" dirty="0">
                <a:latin typeface="Arial" pitchFamily="34" charset="0"/>
                <a:cs typeface="Arial" pitchFamily="34" charset="0"/>
              </a:rPr>
              <a:t>Опорные слова: </a:t>
            </a:r>
            <a:endParaRPr lang="ru-RU" alt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None/>
            </a:pPr>
            <a:r>
              <a:rPr lang="ru-RU" alt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alt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   сиротливо</a:t>
            </a:r>
            <a:r>
              <a:rPr lang="ru-RU" alt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скользнула</a:t>
            </a:r>
            <a:endParaRPr lang="ru-RU" alt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010562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057" y="1643050"/>
            <a:ext cx="4375943" cy="485593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196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Учимся писать изложение 3-й класс</vt:lpstr>
      <vt:lpstr>Отгадайте загадку</vt:lpstr>
      <vt:lpstr>Знакомство с текстом</vt:lpstr>
      <vt:lpstr>Работа над текстом</vt:lpstr>
      <vt:lpstr>Скворцы</vt:lpstr>
      <vt:lpstr>Орфографическая работа</vt:lpstr>
      <vt:lpstr>Слайд 7</vt:lpstr>
      <vt:lpstr>План</vt:lpstr>
      <vt:lpstr>Написание изложения</vt:lpstr>
      <vt:lpstr>Самопроверка написанного текста</vt:lpstr>
      <vt:lpstr>Итог урока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Tanya</cp:lastModifiedBy>
  <cp:revision>20</cp:revision>
  <dcterms:created xsi:type="dcterms:W3CDTF">2016-11-23T18:51:20Z</dcterms:created>
  <dcterms:modified xsi:type="dcterms:W3CDTF">2016-11-23T20:58:01Z</dcterms:modified>
</cp:coreProperties>
</file>