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B199A-BA25-4042-A0D8-76700824B16A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E82EC-D897-4FD6-BAA9-F1CF8948B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98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глагол 1 в,Display Only,A,0,61,42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4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Тест по русскому языку </a:t>
            </a:r>
            <a:br>
              <a:rPr lang="ru-RU" sz="4800" b="1" dirty="0"/>
            </a:br>
            <a:r>
              <a:rPr lang="ru-RU" sz="4800" b="1" dirty="0"/>
              <a:t>в 6 классе по теме «Глагол как часть речи</a:t>
            </a:r>
            <a:r>
              <a:rPr lang="ru-RU" sz="4800" b="1" dirty="0" smtClean="0"/>
              <a:t>»</a:t>
            </a:r>
          </a:p>
          <a:p>
            <a:pPr algn="ctr"/>
            <a:r>
              <a:rPr lang="en-US" sz="4800" b="1" dirty="0" smtClean="0"/>
              <a:t>I </a:t>
            </a:r>
            <a:r>
              <a:rPr lang="ru-RU" sz="4800" b="1" smtClean="0"/>
              <a:t>вариант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37882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9,4 Answers,C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9</a:t>
            </a:r>
            <a:r>
              <a:rPr lang="ru-RU" b="1" dirty="0" smtClean="0"/>
              <a:t>. </a:t>
            </a:r>
            <a:r>
              <a:rPr lang="ru-RU" b="1" dirty="0"/>
              <a:t>Найдите </a:t>
            </a:r>
            <a:r>
              <a:rPr lang="ru-RU" b="1" dirty="0" smtClean="0"/>
              <a:t>переходный глагол: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 </a:t>
            </a:r>
            <a:r>
              <a:rPr lang="ru-RU" sz="4400" dirty="0" smtClean="0"/>
              <a:t>полагаться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вырастали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 </a:t>
            </a:r>
            <a:r>
              <a:rPr lang="ru-RU" sz="4400" dirty="0" smtClean="0"/>
              <a:t>выбираешь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</a:t>
            </a:r>
            <a:r>
              <a:rPr lang="ru-RU" sz="4400" dirty="0" smtClean="0"/>
              <a:t> упадёт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242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0,4 Answers,D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10</a:t>
            </a:r>
            <a:r>
              <a:rPr lang="ru-RU" b="1" dirty="0"/>
              <a:t>. Найдите глагол повелительного наклонения: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 </a:t>
            </a:r>
            <a:r>
              <a:rPr lang="ru-RU" sz="4400" dirty="0" smtClean="0"/>
              <a:t>пробирается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тренировался бы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рассчитали</a:t>
            </a:r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 </a:t>
            </a:r>
            <a:r>
              <a:rPr lang="ru-RU" sz="4400" dirty="0" smtClean="0"/>
              <a:t>выбери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8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1,4 Answers,B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11</a:t>
            </a:r>
            <a:r>
              <a:rPr lang="ru-RU" b="1" dirty="0"/>
              <a:t>. Найдите разноспрягаемый глагол: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 </a:t>
            </a:r>
            <a:r>
              <a:rPr lang="ru-RU" sz="4400" dirty="0" smtClean="0"/>
              <a:t>следить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 </a:t>
            </a:r>
            <a:r>
              <a:rPr lang="ru-RU" sz="4400" dirty="0" smtClean="0"/>
              <a:t>бежать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разговаривать</a:t>
            </a:r>
            <a:endParaRPr lang="ru-RU" sz="4400" dirty="0"/>
          </a:p>
          <a:p>
            <a:pPr marL="0" indent="0">
              <a:buNone/>
            </a:pPr>
            <a:r>
              <a:rPr lang="ru-RU" sz="4400" smtClean="0"/>
              <a:t>  </a:t>
            </a:r>
            <a:r>
              <a:rPr lang="en-US" sz="4400" smtClean="0"/>
              <a:t>D</a:t>
            </a:r>
            <a:r>
              <a:rPr lang="en-US" sz="4400" dirty="0" smtClean="0"/>
              <a:t>)</a:t>
            </a:r>
            <a:r>
              <a:rPr lang="ru-RU" sz="4400" dirty="0" smtClean="0"/>
              <a:t> бояться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9737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2,4 Answers,A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12</a:t>
            </a:r>
            <a:r>
              <a:rPr lang="ru-RU" b="1" dirty="0"/>
              <a:t>. В каком примере есть грамматическая ошибка?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 </a:t>
            </a:r>
            <a:r>
              <a:rPr lang="ru-RU" sz="4400" dirty="0" err="1" smtClean="0"/>
              <a:t>ляжьте</a:t>
            </a:r>
            <a:r>
              <a:rPr lang="ru-RU" sz="4400" dirty="0" smtClean="0"/>
              <a:t> на кушетку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испечёшь пирог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сильно жжёт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</a:t>
            </a:r>
            <a:r>
              <a:rPr lang="ru-RU" sz="4400" dirty="0" smtClean="0"/>
              <a:t> поскользнулся на льду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3712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3,4 Answers,D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13</a:t>
            </a:r>
            <a:r>
              <a:rPr lang="ru-RU" b="1" dirty="0"/>
              <a:t>. В каком варианте ответа </a:t>
            </a:r>
            <a:r>
              <a:rPr lang="ru-RU" b="1" i="1" dirty="0"/>
              <a:t>НЕ </a:t>
            </a:r>
            <a:r>
              <a:rPr lang="ru-RU" b="1" dirty="0"/>
              <a:t>с глаголом пишется раздельно?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</a:t>
            </a:r>
            <a:r>
              <a:rPr lang="ru-RU" sz="4400" dirty="0" smtClean="0"/>
              <a:t> (не)</a:t>
            </a:r>
            <a:r>
              <a:rPr lang="ru-RU" sz="4400" dirty="0" err="1" smtClean="0"/>
              <a:t>навидеть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(не)</a:t>
            </a:r>
            <a:r>
              <a:rPr lang="ru-RU" sz="4400" dirty="0" err="1" smtClean="0"/>
              <a:t>домогать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(не)</a:t>
            </a:r>
            <a:r>
              <a:rPr lang="ru-RU" sz="4400" dirty="0" err="1" smtClean="0"/>
              <a:t>взлюбить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</a:t>
            </a:r>
            <a:r>
              <a:rPr lang="ru-RU" sz="4400" dirty="0" smtClean="0"/>
              <a:t> (не)любить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509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,4 Answers,C,60,55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164705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1.Какой </a:t>
            </a:r>
            <a:r>
              <a:rPr lang="ru-RU" b="1" dirty="0"/>
              <a:t>из перечисленных морфологических признаков глагола является непостоянным?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sz="4400" b="1" dirty="0" smtClean="0"/>
          </a:p>
          <a:p>
            <a:endParaRPr lang="ru-RU" sz="4400" b="1" dirty="0" smtClean="0"/>
          </a:p>
          <a:p>
            <a:pPr marL="0" indent="0">
              <a:buNone/>
            </a:pPr>
            <a:r>
              <a:rPr lang="ru-RU" sz="4400" b="1" dirty="0" smtClean="0"/>
              <a:t>   </a:t>
            </a:r>
            <a:r>
              <a:rPr lang="en-US" sz="4800" b="1" dirty="0" smtClean="0"/>
              <a:t>A) </a:t>
            </a:r>
            <a:r>
              <a:rPr lang="ru-RU" sz="4800" b="1" dirty="0" smtClean="0"/>
              <a:t>вид                                                    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 </a:t>
            </a:r>
            <a:r>
              <a:rPr lang="en-US" sz="4800" b="1" dirty="0" smtClean="0"/>
              <a:t>B)</a:t>
            </a:r>
            <a:r>
              <a:rPr lang="ru-RU" sz="4800" b="1" dirty="0" smtClean="0"/>
              <a:t> спряжение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 </a:t>
            </a:r>
            <a:r>
              <a:rPr lang="en-US" sz="4800" b="1" dirty="0" smtClean="0"/>
              <a:t>C)</a:t>
            </a:r>
            <a:r>
              <a:rPr lang="ru-RU" sz="4800" b="1" dirty="0" smtClean="0"/>
              <a:t> наклонение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 </a:t>
            </a:r>
            <a:r>
              <a:rPr lang="en-US" sz="4800" b="1" dirty="0" smtClean="0"/>
              <a:t>D)</a:t>
            </a:r>
            <a:r>
              <a:rPr lang="ru-RU" sz="4800" b="1" dirty="0" smtClean="0"/>
              <a:t> переходность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29888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2,4 Answers,A,60,5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</a:t>
            </a:r>
            <a:r>
              <a:rPr lang="ru-RU" b="1" dirty="0"/>
              <a:t>. Найдите глагол в неопределённой форме: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800" b="1" dirty="0" smtClean="0"/>
              <a:t>A) </a:t>
            </a:r>
            <a:r>
              <a:rPr lang="ru-RU" sz="4800" b="1" dirty="0" smtClean="0"/>
              <a:t>привлечь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</a:t>
            </a:r>
            <a:r>
              <a:rPr lang="en-US" sz="4800" b="1" dirty="0" smtClean="0"/>
              <a:t>B)</a:t>
            </a:r>
            <a:r>
              <a:rPr lang="ru-RU" sz="4800" b="1" dirty="0" smtClean="0"/>
              <a:t> читаешь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</a:t>
            </a:r>
            <a:r>
              <a:rPr lang="en-US" sz="4800" b="1" dirty="0" smtClean="0"/>
              <a:t>C)</a:t>
            </a:r>
            <a:r>
              <a:rPr lang="ru-RU" sz="4800" b="1" dirty="0" smtClean="0"/>
              <a:t> приходите</a:t>
            </a:r>
            <a:endParaRPr lang="en-US" sz="4800" b="1" dirty="0" smtClean="0"/>
          </a:p>
          <a:p>
            <a:pPr marL="0" indent="0">
              <a:buNone/>
            </a:pPr>
            <a:r>
              <a:rPr lang="ru-RU" sz="4800" b="1" dirty="0" smtClean="0"/>
              <a:t>  </a:t>
            </a:r>
            <a:r>
              <a:rPr lang="en-US" sz="4800" b="1" dirty="0" smtClean="0"/>
              <a:t>D)</a:t>
            </a:r>
            <a:r>
              <a:rPr lang="ru-RU" sz="4800" b="1" dirty="0" smtClean="0"/>
              <a:t> нарисуете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16309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3,4 Answers,B,60,60,1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/>
              <a:t>3. Найдите слово с ь (мягким знаком):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en-US" sz="4400" b="1" dirty="0" smtClean="0"/>
              <a:t>A)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смеркает</a:t>
            </a:r>
            <a:r>
              <a:rPr lang="ru-RU" sz="4400" b="1" dirty="0" smtClean="0"/>
              <a:t>…</a:t>
            </a:r>
            <a:r>
              <a:rPr lang="ru-RU" sz="4400" b="1" dirty="0" err="1" smtClean="0"/>
              <a:t>ся</a:t>
            </a:r>
            <a:r>
              <a:rPr lang="ru-RU" sz="4400" b="1" dirty="0" smtClean="0"/>
              <a:t> (рано)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B)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гониш</a:t>
            </a:r>
            <a:r>
              <a:rPr lang="ru-RU" sz="4400" b="1" dirty="0" smtClean="0"/>
              <a:t>…</a:t>
            </a:r>
            <a:r>
              <a:rPr lang="ru-RU" sz="4400" b="1" dirty="0" err="1" smtClean="0"/>
              <a:t>ся</a:t>
            </a:r>
            <a:r>
              <a:rPr lang="ru-RU" sz="4400" b="1" dirty="0" smtClean="0"/>
              <a:t> (за зайцем)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C)</a:t>
            </a:r>
            <a:r>
              <a:rPr lang="ru-RU" sz="4400" b="1" dirty="0" smtClean="0"/>
              <a:t> закаляет…</a:t>
            </a:r>
            <a:r>
              <a:rPr lang="ru-RU" sz="4400" b="1" dirty="0" err="1" smtClean="0"/>
              <a:t>ся</a:t>
            </a:r>
            <a:r>
              <a:rPr lang="ru-RU" sz="4400" b="1" dirty="0" smtClean="0"/>
              <a:t> (с детства)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D)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состязают</a:t>
            </a:r>
            <a:r>
              <a:rPr lang="ru-RU" sz="4400" b="1" dirty="0" smtClean="0"/>
              <a:t>…</a:t>
            </a:r>
            <a:r>
              <a:rPr lang="ru-RU" sz="4400" b="1" dirty="0" err="1" smtClean="0"/>
              <a:t>ся</a:t>
            </a:r>
            <a:r>
              <a:rPr lang="ru-RU" sz="4400" b="1" dirty="0" smtClean="0"/>
              <a:t> (в стрельбе)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629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4,4 Answers,A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632848" cy="194421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/>
              <a:t>4.Найдите глагол на -</a:t>
            </a:r>
            <a:r>
              <a:rPr lang="ru-RU" sz="4000" b="1" dirty="0" err="1"/>
              <a:t>ить</a:t>
            </a:r>
            <a:r>
              <a:rPr lang="ru-RU" sz="4000" b="1" dirty="0"/>
              <a:t>: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91" y="1052736"/>
            <a:ext cx="8229600" cy="45192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sz="6000" b="1" dirty="0" smtClean="0"/>
              <a:t>   </a:t>
            </a:r>
            <a:r>
              <a:rPr lang="en-US" sz="6000" b="1" dirty="0" smtClean="0"/>
              <a:t>A) </a:t>
            </a:r>
            <a:r>
              <a:rPr lang="ru-RU" sz="6000" b="1" dirty="0" err="1" smtClean="0"/>
              <a:t>кле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ть</a:t>
            </a:r>
            <a:endParaRPr lang="en-US" sz="6000" b="1" dirty="0" smtClean="0"/>
          </a:p>
          <a:p>
            <a:pPr marL="0" indent="0">
              <a:buNone/>
            </a:pPr>
            <a:r>
              <a:rPr lang="ru-RU" sz="6000" b="1" dirty="0" smtClean="0"/>
              <a:t>  </a:t>
            </a:r>
            <a:r>
              <a:rPr lang="en-US" sz="6000" b="1" dirty="0" smtClean="0"/>
              <a:t>B)</a:t>
            </a:r>
            <a:r>
              <a:rPr lang="ru-RU" sz="6000" b="1" dirty="0" smtClean="0"/>
              <a:t> завис…</a:t>
            </a:r>
            <a:r>
              <a:rPr lang="ru-RU" sz="6000" b="1" dirty="0" err="1" smtClean="0"/>
              <a:t>ть</a:t>
            </a:r>
            <a:endParaRPr lang="ru-RU" sz="6000" b="1" dirty="0"/>
          </a:p>
          <a:p>
            <a:pPr marL="0" indent="0">
              <a:buNone/>
            </a:pPr>
            <a:r>
              <a:rPr lang="ru-RU" sz="6000" b="1" dirty="0" smtClean="0"/>
              <a:t>  </a:t>
            </a:r>
            <a:r>
              <a:rPr lang="en-US" sz="6000" b="1" dirty="0" smtClean="0"/>
              <a:t>C)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наде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ться</a:t>
            </a:r>
            <a:endParaRPr lang="en-US" sz="6000" b="1" dirty="0" smtClean="0"/>
          </a:p>
          <a:p>
            <a:pPr marL="0" indent="0">
              <a:buNone/>
            </a:pPr>
            <a:r>
              <a:rPr lang="ru-RU" sz="6000" b="1" dirty="0" smtClean="0"/>
              <a:t>  </a:t>
            </a:r>
            <a:r>
              <a:rPr lang="en-US" sz="6000" b="1" dirty="0" smtClean="0"/>
              <a:t>D)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ма</a:t>
            </a:r>
            <a:r>
              <a:rPr lang="ru-RU" sz="6000" b="1" dirty="0" smtClean="0"/>
              <a:t>…</a:t>
            </a:r>
            <a:r>
              <a:rPr lang="ru-RU" sz="6000" b="1" dirty="0" err="1" smtClean="0"/>
              <a:t>ться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5739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5,4 Answers,B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5.Найдите </a:t>
            </a:r>
            <a:r>
              <a:rPr lang="ru-RU" b="1" dirty="0"/>
              <a:t>глагол с гласной </a:t>
            </a:r>
            <a:r>
              <a:rPr lang="ru-RU" b="1" i="1" dirty="0"/>
              <a:t>Е </a:t>
            </a:r>
            <a:r>
              <a:rPr lang="ru-RU" b="1" dirty="0"/>
              <a:t>в окончании: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en-US" sz="4400" b="1" dirty="0" smtClean="0"/>
              <a:t>A) </a:t>
            </a:r>
            <a:r>
              <a:rPr lang="ru-RU" sz="4400" b="1" dirty="0" err="1" smtClean="0"/>
              <a:t>дыш</a:t>
            </a:r>
            <a:r>
              <a:rPr lang="ru-RU" sz="4400" b="1" dirty="0" smtClean="0"/>
              <a:t>…т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B)</a:t>
            </a:r>
            <a:r>
              <a:rPr lang="ru-RU" sz="4400" b="1" dirty="0" smtClean="0"/>
              <a:t> се…</a:t>
            </a:r>
            <a:r>
              <a:rPr lang="ru-RU" sz="4400" b="1" dirty="0" err="1" smtClean="0"/>
              <a:t>шь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C)</a:t>
            </a:r>
            <a:r>
              <a:rPr lang="ru-RU" sz="4400" b="1" dirty="0" smtClean="0"/>
              <a:t> свет…</a:t>
            </a:r>
            <a:r>
              <a:rPr lang="ru-RU" sz="4400" b="1" dirty="0" err="1" smtClean="0"/>
              <a:t>тся</a:t>
            </a:r>
            <a:endParaRPr lang="en-US" sz="4400" b="1" dirty="0" smtClean="0"/>
          </a:p>
          <a:p>
            <a:pPr marL="0" indent="0">
              <a:buNone/>
            </a:pPr>
            <a:r>
              <a:rPr lang="ru-RU" sz="4400" b="1" dirty="0" smtClean="0"/>
              <a:t>  </a:t>
            </a:r>
            <a:r>
              <a:rPr lang="en-US" sz="4400" b="1" dirty="0" smtClean="0"/>
              <a:t>D)</a:t>
            </a:r>
            <a:r>
              <a:rPr lang="ru-RU" sz="4400" b="1" dirty="0"/>
              <a:t> </a:t>
            </a:r>
            <a:r>
              <a:rPr lang="ru-RU" sz="4400" b="1" dirty="0" smtClean="0"/>
              <a:t>провод…м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871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6,4 Answers,D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</a:t>
            </a:r>
            <a:r>
              <a:rPr lang="ru-RU" b="1" dirty="0"/>
              <a:t>6. Найдите глагол 1 спряжения: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</a:t>
            </a:r>
            <a:r>
              <a:rPr lang="ru-RU" sz="4400" dirty="0" smtClean="0"/>
              <a:t> дрожать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построить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слышать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 </a:t>
            </a:r>
            <a:r>
              <a:rPr lang="ru-RU" sz="4400" dirty="0" smtClean="0"/>
              <a:t>расстелить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160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7,4 Answers,B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</a:t>
            </a:r>
            <a:r>
              <a:rPr lang="ru-RU" b="1" dirty="0"/>
              <a:t>7. Укажите глагол с чередующейся гласной в корне слова: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</a:t>
            </a:r>
            <a:r>
              <a:rPr lang="ru-RU" sz="4400" dirty="0" smtClean="0"/>
              <a:t> стрижёт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блеснуть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увлекает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</a:t>
            </a:r>
            <a:r>
              <a:rPr lang="ru-RU" sz="4400" dirty="0" smtClean="0"/>
              <a:t> пищать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30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8,4 Answers,A,60,5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8</a:t>
            </a:r>
            <a:r>
              <a:rPr lang="ru-RU" b="1" dirty="0"/>
              <a:t>. Найдите глагол совершенного вида: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en-US" sz="4400" dirty="0" smtClean="0"/>
              <a:t>A) </a:t>
            </a:r>
            <a:r>
              <a:rPr lang="ru-RU" sz="4400" dirty="0" smtClean="0"/>
              <a:t>напишешь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B)</a:t>
            </a:r>
            <a:r>
              <a:rPr lang="ru-RU" sz="4400" dirty="0" smtClean="0"/>
              <a:t> рисуем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C)</a:t>
            </a:r>
            <a:r>
              <a:rPr lang="ru-RU" sz="4400" dirty="0" smtClean="0"/>
              <a:t> возвращаются</a:t>
            </a:r>
            <a:endParaRPr lang="en-US" sz="4400" dirty="0" smtClean="0"/>
          </a:p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en-US" sz="4400" dirty="0" smtClean="0"/>
              <a:t>D)</a:t>
            </a:r>
            <a:r>
              <a:rPr lang="ru-RU" sz="4400" dirty="0" smtClean="0"/>
              <a:t> изучаете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567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186</TotalTime>
  <Words>286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 1.Какой из перечисленных морфологических признаков глагола является непостоянным? </vt:lpstr>
      <vt:lpstr> 2. Найдите глагол в неопределённой форме: </vt:lpstr>
      <vt:lpstr>3. Найдите слово с ь (мягким знаком): </vt:lpstr>
      <vt:lpstr>4.Найдите глагол на -ить: </vt:lpstr>
      <vt:lpstr>  5.Найдите глагол с гласной Е в окончании:  </vt:lpstr>
      <vt:lpstr> 6. Найдите глагол 1 спряжения: </vt:lpstr>
      <vt:lpstr> 7. Укажите глагол с чередующейся гласной в корне слова:</vt:lpstr>
      <vt:lpstr>  8. Найдите глагол совершенного вида:  </vt:lpstr>
      <vt:lpstr>  9. Найдите переходный глагол:  </vt:lpstr>
      <vt:lpstr>  10. Найдите глагол повелительного наклонения:  </vt:lpstr>
      <vt:lpstr>  11. Найдите разноспрягаемый глагол:  </vt:lpstr>
      <vt:lpstr> 12. В каком примере есть грамматическая ошибка? </vt:lpstr>
      <vt:lpstr> 13. В каком варианте ответа НЕ с глаголом пишется раздельно?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русскому языку  в 6 классе по теме «Глагол как часть речи»</dc:title>
  <dc:creator>Учитель</dc:creator>
  <cp:lastModifiedBy>Учитель</cp:lastModifiedBy>
  <cp:revision>39</cp:revision>
  <dcterms:created xsi:type="dcterms:W3CDTF">2016-02-03T18:19:22Z</dcterms:created>
  <dcterms:modified xsi:type="dcterms:W3CDTF">2016-02-08T08:24:01Z</dcterms:modified>
</cp:coreProperties>
</file>