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DFFB"/>
    <a:srgbClr val="FF7C80"/>
    <a:srgbClr val="FF99CC"/>
    <a:srgbClr val="99CC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Танцы разных народов Мира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cer\Desktop\ДОУ фото\kuchipudi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5616623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83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9966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ЯПОНИЯ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cer\Desktop\ДОУ фото\Япония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5"/>
            <a:ext cx="3823780" cy="284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cer\Desktop\ДОУ фото\Япо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84984"/>
            <a:ext cx="4010769" cy="267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81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9CCFF">
                  <a:shade val="30000"/>
                  <a:satMod val="115000"/>
                </a:srgbClr>
              </a:gs>
              <a:gs pos="50000">
                <a:srgbClr val="99CCFF">
                  <a:shade val="67500"/>
                  <a:satMod val="115000"/>
                </a:srgbClr>
              </a:gs>
              <a:gs pos="100000">
                <a:srgbClr val="99CCFF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ГРУЗИЯ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cer\Desktop\ДОУ фото\6a920fd0b17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341588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cer\Desktop\ДОУ фото\252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89040"/>
            <a:ext cx="4200128" cy="262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92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lin ang="13500000" scaled="1"/>
            <a:tileRect/>
          </a:gra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АРМЯНСКИЙ ТАНЕЦ БЕРД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cer\Desktop\ДОУ фото\4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3"/>
            <a:ext cx="4104456" cy="284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cer\Desktop\ДОУ фото\50057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449360" cy="257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3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ИСПАНИЯ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cer\Desktop\ДОУ фото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556792"/>
            <a:ext cx="460851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20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7C80"/>
          </a:solidFill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АМЕРИКАНСКОЕ КАНТРИ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cer\Desktop\ДОУ фото\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1594928"/>
            <a:ext cx="7533992" cy="521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9FDFFB">
                  <a:shade val="30000"/>
                  <a:satMod val="115000"/>
                </a:srgbClr>
              </a:gs>
              <a:gs pos="50000">
                <a:srgbClr val="9FDFFB">
                  <a:shade val="67500"/>
                  <a:satMod val="115000"/>
                </a:srgbClr>
              </a:gs>
              <a:gs pos="100000">
                <a:srgbClr val="9FDFFB">
                  <a:shade val="100000"/>
                  <a:satMod val="115000"/>
                </a:srgbClr>
              </a:gs>
            </a:gsLst>
            <a:lin ang="13500000" scaled="1"/>
            <a:tileRect/>
          </a:gradFill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РОССИЯ КАДРИЛЬ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cer\Desktop\ДОУ фото\DSC_064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663562"/>
            <a:ext cx="7104399" cy="471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4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Танцы разных народов Мира</vt:lpstr>
      <vt:lpstr>ЯПОНИЯ</vt:lpstr>
      <vt:lpstr>ГРУЗИЯ</vt:lpstr>
      <vt:lpstr>АРМЯНСКИЙ ТАНЕЦ БЕРД</vt:lpstr>
      <vt:lpstr>ИСПАНИЯ</vt:lpstr>
      <vt:lpstr>АМЕРИКАНСКОЕ КАНТРИ</vt:lpstr>
      <vt:lpstr>РОССИЯ КАДРИЛЬ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Танцы разных народов Мира</dc:title>
  <dc:creator>Acer</dc:creator>
  <cp:lastModifiedBy>Acer</cp:lastModifiedBy>
  <cp:revision>2</cp:revision>
  <dcterms:created xsi:type="dcterms:W3CDTF">2015-11-19T10:37:45Z</dcterms:created>
  <dcterms:modified xsi:type="dcterms:W3CDTF">2015-11-19T10:48:34Z</dcterms:modified>
</cp:coreProperties>
</file>