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260" r:id="rId3"/>
    <p:sldId id="261" r:id="rId4"/>
    <p:sldId id="262" r:id="rId5"/>
    <p:sldId id="266" r:id="rId6"/>
    <p:sldId id="263" r:id="rId7"/>
    <p:sldId id="267" r:id="rId8"/>
    <p:sldId id="264" r:id="rId9"/>
    <p:sldId id="268" r:id="rId10"/>
    <p:sldId id="265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AA4B"/>
    <a:srgbClr val="107038"/>
    <a:srgbClr val="BCDC98"/>
    <a:srgbClr val="00C009"/>
    <a:srgbClr val="FF6600"/>
    <a:srgbClr val="0097E2"/>
    <a:srgbClr val="007BB8"/>
    <a:srgbClr val="0099E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5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1B61F288-9662-4CDF-A2C3-FDEE2A01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A3DBCE02-B2CB-4A09-BFF5-0EB71E93B4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IMP007 Impress Background tI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1013" y="188913"/>
            <a:ext cx="2239962" cy="61737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7950" y="188913"/>
            <a:ext cx="6570663" cy="61737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РАБОТА\презентации\Шаблоны для презентаций\Новые\Исправленные\EverSla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950" y="908050"/>
            <a:ext cx="4405313" cy="5454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5663" y="908050"/>
            <a:ext cx="4405312" cy="5454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 descr="IMP007 Impress Background clea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188913"/>
            <a:ext cx="71278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908050"/>
            <a:ext cx="8963025" cy="5454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4775"/>
            <a:ext cx="1905000" cy="25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74875" y="6454775"/>
            <a:ext cx="4829175" cy="25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5975" y="6454775"/>
            <a:ext cx="1905000" cy="25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ru-RU"/>
          </a:p>
        </p:txBody>
      </p:sp>
      <p:pic>
        <p:nvPicPr>
          <p:cNvPr id="1032" name="Picture 2" descr="E:\РАБОТА\презентации\Шаблоны для презентаций\Новые\Исправленные\EverSlaid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  <a:ea typeface="ＭＳ Ｐゴシック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  <a:ea typeface="ＭＳ Ｐゴシック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  <a:ea typeface="ＭＳ Ｐゴシック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  <a:ea typeface="ＭＳ Ｐゴシック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  <a:ea typeface="ＭＳ Ｐゴシック"/>
          <a:cs typeface="ＭＳ Ｐゴシック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  <a:ea typeface="ＭＳ Ｐゴシック"/>
          <a:cs typeface="ＭＳ Ｐゴシック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  <a:ea typeface="ＭＳ Ｐゴシック"/>
          <a:cs typeface="ＭＳ Ｐゴシック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  <a:ea typeface="ＭＳ Ｐゴシック"/>
          <a:cs typeface="ＭＳ Ｐゴシック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714348" y="2714620"/>
            <a:ext cx="7958167" cy="26717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КОНКУРС: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ИССЛЕДОВАТЕЛЬСКИХ И ПРОЕКТНЫХ РАБОТ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«ЮНЫЙ ИССЛЕДОВАТЕЛЬ»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НОМИНАЦИЯ: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«УЧЕБНО - ИССЛЕДОВАТЕЛЬСКИЕ РАБОТЫ»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СЕКЦИЯ: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«Экология и здоровье человека»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ТЕМА: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Влияние факторов среды обитания на здоровье человека»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5214942" y="5105400"/>
            <a:ext cx="3629028" cy="175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Выполнила: </a:t>
            </a:r>
            <a: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ученица 11 класса                                                                               Полина Надежда,17 лет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Руководитель: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Мокринская</a:t>
            </a:r>
            <a: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Валентина Михайловна,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учитель биологии.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70" y="142852"/>
            <a:ext cx="6357983" cy="101564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Полх-Майданская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Вознесенского района   Нижегородской области.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tica.jpg"/>
          <p:cNvPicPr>
            <a:picLocks noChangeAspect="1"/>
          </p:cNvPicPr>
          <p:nvPr/>
        </p:nvPicPr>
        <p:blipFill>
          <a:blip r:embed="rId2" cstate="print"/>
          <a:srcRect b="3151"/>
          <a:stretch>
            <a:fillRect/>
          </a:stretch>
        </p:blipFill>
        <p:spPr>
          <a:xfrm>
            <a:off x="4381500" y="2466952"/>
            <a:ext cx="4762500" cy="4391048"/>
          </a:xfrm>
          <a:prstGeom prst="rect">
            <a:avLst/>
          </a:prstGeom>
        </p:spPr>
      </p:pic>
      <p:pic>
        <p:nvPicPr>
          <p:cNvPr id="6" name="Рисунок 5" descr="image1650272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785794"/>
            <a:ext cx="4474688" cy="321471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214290"/>
            <a:ext cx="63579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 экологии воды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928670"/>
            <a:ext cx="742955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Примерно 85% заболеваний вызываются и переносятся водой. К болезням приводит прежде всего низкое качество питьевой воды, содержащей различные токсические соединения тяжелых металлов, вредные органические примеси и бактерии. Железо и марганец являются наиболее распространенными загрязнителями питьевой воды в 19 районах Нижегородской области. Повышенные концентрации железа и марганца способствуют развитию аллергических реакций, болезней кожи и подкожной клетчатки (зуд, сухость и шелушение кожи), увеличивают риск развития болезней крови. </a:t>
            </a:r>
            <a:endParaRPr lang="ru-RU" sz="2400" i="1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214290"/>
            <a:ext cx="4208222" cy="3552843"/>
          </a:xfrm>
          <a:prstGeom prst="rect">
            <a:avLst/>
          </a:prstGeom>
        </p:spPr>
      </p:pic>
      <p:pic>
        <p:nvPicPr>
          <p:cNvPr id="5" name="Рисунок 4" descr="загруженно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571876"/>
            <a:ext cx="4347627" cy="303849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57290" y="285728"/>
            <a:ext cx="61436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экологии почв</a:t>
            </a:r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1000108"/>
            <a:ext cx="43577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Большую опасность для здоровья человека представляет и загрязнение почвы. Среди загрязнителей в первую очередь следует назвать токсические тяжелые металлы промышленных и бытовых отходов, радиоактивные вещества, гербициды, пестициды и т. д. </a:t>
            </a:r>
            <a:endParaRPr lang="ru-RU" sz="2400" i="1" dirty="0" smtClean="0"/>
          </a:p>
          <a:p>
            <a:r>
              <a:rPr lang="ru-RU" sz="2400" dirty="0" smtClean="0"/>
              <a:t>Мусор также является основным загрязнителем почв.</a:t>
            </a:r>
            <a:endParaRPr lang="ru-RU" sz="2400" dirty="0"/>
          </a:p>
        </p:txBody>
      </p:sp>
      <p:pic>
        <p:nvPicPr>
          <p:cNvPr id="9" name="Рисунок 8" descr="image165027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2527" y="2643182"/>
            <a:ext cx="4131473" cy="400050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Экология-и-здоровье-челове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3500438"/>
            <a:ext cx="5786478" cy="3156260"/>
          </a:xfrm>
          <a:prstGeom prst="rect">
            <a:avLst/>
          </a:prstGeom>
        </p:spPr>
      </p:pic>
      <p:pic>
        <p:nvPicPr>
          <p:cNvPr id="5" name="Рисунок 4" descr="clip_image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142852"/>
            <a:ext cx="4357718" cy="3304326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500042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питания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214422"/>
            <a:ext cx="72152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Одна из наиболее важных и сложных задач – обеспечение продовольственной безопасности населения, показателем которой является в первую очередь отсутствие желудочно-кишечных заболеваний и отравлений, связанных с пищевым фактором передачи. Для этого в свою очередь необходимо добиваться полного соответствия продуктов питания и продовольственного сырья требованиям по микробиологической  и химической безопасности. </a:t>
            </a:r>
            <a:endParaRPr lang="ru-RU" sz="24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kologiya-i-pitanie-3_resiz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142852"/>
            <a:ext cx="4286280" cy="4264848"/>
          </a:xfrm>
          <a:prstGeom prst="rect">
            <a:avLst/>
          </a:prstGeom>
        </p:spPr>
      </p:pic>
      <p:pic>
        <p:nvPicPr>
          <p:cNvPr id="5" name="Рисунок 4" descr="0009-005-Natsionalnye-ekologicheskie-problemy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428868"/>
            <a:ext cx="3910592" cy="391059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285728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Способы решения экологических проблем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1000108"/>
            <a:ext cx="67151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Существует тесная связь экологии со здоровьем людей. Организм человека реагирует на изменения окружающей среды. Экология воздействует на иммунную систему – ведь именно она сохраняет весь организм человека, все его жизненно важные органы. Загрязнение воздуха, почвы, водоемов, снижение качества продуктов питания неизбежно влекут за собой рост числа токсических, аллергических, онкологических и других заболеваний, появление все большего количества новорожденных с генетическими отклонениями. 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928662" y="2285992"/>
            <a:ext cx="7143800" cy="2786082"/>
          </a:xfrm>
          <a:prstGeom prst="round2DiagRect">
            <a:avLst>
              <a:gd name="adj1" fmla="val 27709"/>
              <a:gd name="adj2" fmla="val 0"/>
            </a:avLst>
          </a:prstGeom>
          <a:solidFill>
            <a:srgbClr val="00B050"/>
          </a:solidFill>
          <a:ln>
            <a:solidFill>
              <a:srgbClr val="1070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71538" y="2428868"/>
            <a:ext cx="70009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Различные </a:t>
            </a:r>
            <a:r>
              <a:rPr lang="ru-RU" sz="2000" dirty="0"/>
              <a:t>химические вещества, находящиеся в отходах, попадая в почву, воздух или воду, переходят по экологическим звеньям из одной цепи в другую, попадая в конце концов в организм человека. Порой это загрязнение происходит и по вине человека. Поэтому здоровье человека стоит на первом месте, и также принимаются необходимые меры по защите экологии в регионе</a:t>
            </a:r>
            <a:r>
              <a:rPr lang="ru-RU" sz="2000" dirty="0" smtClean="0"/>
              <a:t>.</a:t>
            </a:r>
            <a:endParaRPr lang="ru-RU" sz="2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928794" y="357166"/>
            <a:ext cx="5643602" cy="1077218"/>
          </a:xfrm>
          <a:prstGeom prst="rect">
            <a:avLst/>
          </a:prstGeom>
          <a:solidFill>
            <a:srgbClr val="BCDC98"/>
          </a:solidFill>
          <a:ln>
            <a:solidFill>
              <a:srgbClr val="10703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Актуальность</a:t>
            </a:r>
            <a:r>
              <a:rPr lang="en-US" sz="3200" b="1" dirty="0" smtClean="0"/>
              <a:t> </a:t>
            </a:r>
            <a:r>
              <a:rPr lang="ru-RU" sz="3200" b="1" dirty="0" smtClean="0"/>
              <a:t>выбранной темы</a:t>
            </a:r>
            <a:endParaRPr lang="ru-RU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142976" y="4643446"/>
            <a:ext cx="7143800" cy="1485904"/>
          </a:xfrm>
          <a:prstGeom prst="roundRect">
            <a:avLst/>
          </a:prstGeom>
          <a:solidFill>
            <a:srgbClr val="107038"/>
          </a:solidFill>
          <a:ln>
            <a:solidFill>
              <a:srgbClr val="44A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1428736"/>
            <a:ext cx="7143800" cy="3071834"/>
          </a:xfrm>
          <a:prstGeom prst="roundRect">
            <a:avLst/>
          </a:prstGeom>
          <a:solidFill>
            <a:srgbClr val="44AA4B"/>
          </a:solidFill>
          <a:ln>
            <a:solidFill>
              <a:srgbClr val="1070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14" y="357166"/>
            <a:ext cx="7072362" cy="857256"/>
          </a:xfrm>
          <a:prstGeom prst="roundRect">
            <a:avLst>
              <a:gd name="adj" fmla="val 38598"/>
            </a:avLst>
          </a:prstGeom>
          <a:solidFill>
            <a:srgbClr val="92D050"/>
          </a:solidFill>
          <a:ln>
            <a:solidFill>
              <a:srgbClr val="44A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357166"/>
            <a:ext cx="678661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работы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– выявить особенности влияния экологии  на  здоровье человека. </a:t>
            </a:r>
            <a:endParaRPr lang="ru-RU" i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 рассмотреть особенности экологии человека как особого научного направления;</a:t>
            </a: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 проанализировать основные экологические проблемы современности;</a:t>
            </a:r>
          </a:p>
          <a:p>
            <a:r>
              <a:rPr lang="ru-RU" dirty="0"/>
              <a:t>- выяснить зависимость заболеваний людей в Нижегородской области в результате влияния окружающей среды.</a:t>
            </a:r>
            <a:endParaRPr lang="ru-RU" i="1" dirty="0"/>
          </a:p>
          <a:p>
            <a:r>
              <a:rPr lang="ru-RU" dirty="0"/>
              <a:t>- рассмотреть основные направления в разрешении экологических проблем.</a:t>
            </a:r>
            <a:endParaRPr lang="ru-RU" i="1" dirty="0"/>
          </a:p>
          <a:p>
            <a:endParaRPr lang="ru-RU" b="1" dirty="0" smtClean="0"/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работы: </a:t>
            </a:r>
            <a:r>
              <a:rPr lang="ru-RU" dirty="0">
                <a:solidFill>
                  <a:schemeClr val="bg1"/>
                </a:solidFill>
              </a:rPr>
              <a:t>изучение литературы по данной теме, анализ и обработка статистических данных.</a:t>
            </a:r>
            <a:endParaRPr lang="ru-RU" i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исследования:</a:t>
            </a:r>
            <a:r>
              <a:rPr lang="ru-RU" dirty="0">
                <a:solidFill>
                  <a:schemeClr val="bg1"/>
                </a:solidFill>
              </a:rPr>
              <a:t> человек и его здоровье</a:t>
            </a:r>
            <a:r>
              <a:rPr lang="ru-RU" dirty="0"/>
              <a:t>.</a:t>
            </a:r>
            <a:br>
              <a:rPr lang="ru-RU" dirty="0"/>
            </a:br>
            <a:endParaRPr lang="ru-RU" i="1" dirty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5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2482458"/>
            <a:ext cx="3929058" cy="43755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1071546"/>
            <a:ext cx="5429288" cy="41549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на протяжении веков стремился не приспособиться к природной среде, а сделать ее удобной для своего существования. Теперь мы осознали, что любая деятельность человека оказывает влияние на окружающую среду, а ухудшение состояния биосферы опасно для всех живых существ, в том числе и для человека. </a:t>
            </a:r>
            <a:endParaRPr lang="ru-RU" sz="24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71736" y="285728"/>
            <a:ext cx="41434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spc="600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Введение</a:t>
            </a:r>
            <a:endParaRPr kumimoji="0" lang="ru-RU" sz="4000" b="0" i="0" u="none" strike="noStrike" cap="none" spc="600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42852"/>
            <a:ext cx="77153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Всестороннее изучение человека, его взаимоотношений с окружающим миром привели к пониманию, что здоровье - это не только отсутствие болезней, но и физическое, психическое и социальное благополучие человека. Здоровье - это капитал, данный нам не только природой от рождения, но и теми условиями, в которых мы живем.</a:t>
            </a:r>
            <a:endParaRPr lang="ru-RU" sz="2400" dirty="0"/>
          </a:p>
        </p:txBody>
      </p:sp>
      <p:pic>
        <p:nvPicPr>
          <p:cNvPr id="5" name="Рисунок 4" descr="загруженное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846430"/>
            <a:ext cx="4357718" cy="394661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357166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Экологические факторы влияющие на здоровье человека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285860"/>
            <a:ext cx="75724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Экология – это наука о природе, которая нас окружает. Другими словами мы изучаем, как влияет все то, что мы делаем сами на нашу же жизнь, и, не смотря на то, что в последнее время влияние экологии на здоровье человека во многом убивает его, мы ничего с этим не делаем.</a:t>
            </a:r>
          </a:p>
          <a:p>
            <a:endParaRPr lang="ru-RU" i="1" dirty="0" smtClean="0"/>
          </a:p>
          <a:p>
            <a:endParaRPr lang="ru-RU" dirty="0" smtClean="0"/>
          </a:p>
          <a:p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928670"/>
            <a:ext cx="77867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наше здоровье оказывают влияние климатические факторы, химический и биологический состав воздуха, которым мы дышим, воды, которую мы пьем, и множество других экологических факторов.</a:t>
            </a:r>
            <a:endParaRPr lang="ru-RU" sz="2400" i="1" dirty="0" smtClean="0"/>
          </a:p>
          <a:p>
            <a:r>
              <a:rPr lang="ru-RU" sz="2400" dirty="0" smtClean="0"/>
              <a:t>Экологические факторы – свойства среды, в которой мы живем. </a:t>
            </a:r>
          </a:p>
          <a:p>
            <a:r>
              <a:rPr lang="ru-RU" sz="2400" dirty="0" smtClean="0"/>
              <a:t>Среди экологических факторов, влияющих на организм человека, выделяют факторы неживой природы (абиотические), связанные с действием живых организмов (биотические) и самого человека (антропогенные).</a:t>
            </a:r>
            <a:endParaRPr lang="ru-RU" sz="2400" i="1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G:\Новая папка\95fb825bacf47744f7fa9ad85180572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00042"/>
            <a:ext cx="7618413" cy="5638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285728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экологии атмосферы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857232"/>
            <a:ext cx="67866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Атмосферный воздух – один из важнейших факторов среды обитания человека. Многокомпонентное загрязнение атмосферы Нижегородской области формируется за счет вклада выбросов различных источников промышленности и транспорта. </a:t>
            </a:r>
            <a:endParaRPr lang="ru-RU" sz="2400" i="1" dirty="0" smtClean="0"/>
          </a:p>
          <a:p>
            <a:r>
              <a:rPr lang="ru-RU" sz="2400" dirty="0" smtClean="0"/>
              <a:t>Лидирующее положение по выбросу основных загрязняющих веществ занимают следующие отрасли промышленности: машиностроение и металлообработка, электроэнергетика, химическая и нефтехимическая промышленность, черная металлургия, производство строительных материалов, пищевая промышленность.</a:t>
            </a:r>
            <a:endParaRPr lang="ru-RU" sz="24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Environmental">
  <a:themeElements>
    <a:clrScheme name="Environmental PowerPoint templat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E2624"/>
      </a:accent1>
      <a:accent2>
        <a:srgbClr val="61CAFF"/>
      </a:accent2>
      <a:accent3>
        <a:srgbClr val="FFFFFF"/>
      </a:accent3>
      <a:accent4>
        <a:srgbClr val="000000"/>
      </a:accent4>
      <a:accent5>
        <a:srgbClr val="F5ACAC"/>
      </a:accent5>
      <a:accent6>
        <a:srgbClr val="57B7E7"/>
      </a:accent6>
      <a:hlink>
        <a:srgbClr val="319DEB"/>
      </a:hlink>
      <a:folHlink>
        <a:srgbClr val="ABE2FF"/>
      </a:folHlink>
    </a:clrScheme>
    <a:fontScheme name="Environmental PowerPoint template">
      <a:majorFont>
        <a:latin typeface="Arial Narrow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vironmental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ironmental PowerPoi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ironmental PowerPoi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ironmental PowerPoi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ironmental PowerPoi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ironmental PowerPoi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ironmental PowerPoi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ironmental PowerPoi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ironmental PowerPoi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ironmental PowerPoi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ironmental PowerPoi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ironmental PowerPoi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ironmental PowerPoint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E2624"/>
        </a:accent1>
        <a:accent2>
          <a:srgbClr val="61CAFF"/>
        </a:accent2>
        <a:accent3>
          <a:srgbClr val="FFFFFF"/>
        </a:accent3>
        <a:accent4>
          <a:srgbClr val="000000"/>
        </a:accent4>
        <a:accent5>
          <a:srgbClr val="F5ACAC"/>
        </a:accent5>
        <a:accent6>
          <a:srgbClr val="57B7E7"/>
        </a:accent6>
        <a:hlink>
          <a:srgbClr val="319DEB"/>
        </a:hlink>
        <a:folHlink>
          <a:srgbClr val="ABE2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Environmental</Template>
  <TotalTime>135</TotalTime>
  <Words>673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Environmental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PowerPoint</dc:subject>
  <dc:creator>школа</dc:creator>
  <dc:description>http://pptgeo.3dn.ru - Презентации и шаблоны PowerPoint по географии и экологии.</dc:description>
  <cp:lastModifiedBy>Admin</cp:lastModifiedBy>
  <cp:revision>15</cp:revision>
  <dcterms:created xsi:type="dcterms:W3CDTF">2014-02-13T05:43:45Z</dcterms:created>
  <dcterms:modified xsi:type="dcterms:W3CDTF">2017-01-08T11:50:51Z</dcterms:modified>
</cp:coreProperties>
</file>