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4" r:id="rId9"/>
    <p:sldId id="263" r:id="rId10"/>
    <p:sldId id="266" r:id="rId11"/>
    <p:sldId id="267" r:id="rId12"/>
    <p:sldId id="268" r:id="rId13"/>
    <p:sldId id="270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063" y="930275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2147888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2147888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4346CB4-D670-4505-84B6-C13E1F3879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2028838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</a:rPr>
              <a:t>Вторая мировая </a:t>
            </a:r>
            <a:r>
              <a:rPr lang="ru-RU" sz="7200" b="1" dirty="0" smtClean="0">
                <a:solidFill>
                  <a:schemeClr val="bg1"/>
                </a:solidFill>
              </a:rPr>
              <a:t>война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Присоединение Бессарабии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Елена\Desktop\Karta-19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071546"/>
            <a:ext cx="7000924" cy="5538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3. События </a:t>
            </a:r>
            <a:r>
              <a:rPr lang="ru-RU" dirty="0" smtClean="0">
                <a:solidFill>
                  <a:schemeClr val="bg1"/>
                </a:solidFill>
              </a:rPr>
              <a:t>на Западном фронте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(стр.167-168)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68632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Указать, какие государства подверглись агрессии Германии.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Перечислить союзников Германии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Какое направление для дальнейшей агрессии выбрала Германия?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9175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4. </a:t>
            </a:r>
            <a:r>
              <a:rPr lang="ru-RU" dirty="0" smtClean="0">
                <a:solidFill>
                  <a:schemeClr val="bg1"/>
                </a:solidFill>
              </a:rPr>
              <a:t>Подготовка Германии к войне с СССР.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План «Барбаросса» –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Почему разрабатывался план «молниеносной военной операции»?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Задача вермахта?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Цель войны Германии против СССР?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74638"/>
            <a:ext cx="447199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Елена\Desktop\pla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0"/>
            <a:ext cx="596996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92868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5. </a:t>
            </a:r>
            <a:r>
              <a:rPr lang="ru-RU" sz="4000" dirty="0" smtClean="0">
                <a:solidFill>
                  <a:schemeClr val="bg1"/>
                </a:solidFill>
              </a:rPr>
              <a:t>Укрепление обороноспособности СССР. 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Перечислить, какие меры были предприняты советским правительством для укрепления обороноспособности страны.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Сделайте вывод о готовности СССР к войне с Германией.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задание: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Параграф 25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Прочитать «Архивы истории» стр. 170-171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Ответить на вопросы стр. 170 № 3 4, 5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Проверка изученного: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Почему Германия нарушила условия Версальского договора?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Какую позицию по отношению к Германии заняли Англия, Франция и США и почему?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В чем состояла опасность международной обстановки в 30-е гг. для СССР?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Пакт Молотова - Риббентропа?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2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38897"/>
          </a:xfrm>
        </p:spPr>
        <p:txBody>
          <a:bodyPr>
            <a:normAutofit lnSpcReduction="10000"/>
          </a:bodyPr>
          <a:lstStyle/>
          <a:p>
            <a:pPr marL="669925" indent="-533400" eaLnBrk="1" hangingPunct="1">
              <a:buFont typeface="Wingdings 2" pitchFamily="18" charset="2"/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Можно ли считать, что со стороны </a:t>
            </a:r>
            <a:r>
              <a:rPr lang="ru-RU" sz="3200" dirty="0" smtClean="0">
                <a:solidFill>
                  <a:schemeClr val="bg1"/>
                </a:solidFill>
              </a:rPr>
              <a:t>СССР договор </a:t>
            </a:r>
            <a:r>
              <a:rPr lang="ru-RU" sz="3200" dirty="0" smtClean="0">
                <a:solidFill>
                  <a:schemeClr val="bg1"/>
                </a:solidFill>
              </a:rPr>
              <a:t>с Германией был вынужденной мерой?</a:t>
            </a:r>
          </a:p>
          <a:p>
            <a:pPr marL="669925" indent="-533400" eaLnBrk="1" hangingPunct="1">
              <a:buFont typeface="Wingdings 2" pitchFamily="18" charset="2"/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 Почему Гитлер пошел на подписание договора с СССР? </a:t>
            </a:r>
          </a:p>
          <a:p>
            <a:pPr marL="669925" indent="-533400" eaLnBrk="1" hangingPunct="1">
              <a:buFont typeface="Wingdings 2" pitchFamily="18" charset="2"/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Какие выгоды получили СССР и Германия от заключения этого договора? </a:t>
            </a:r>
          </a:p>
          <a:p>
            <a:pPr marL="669925" indent="-533400" eaLnBrk="1" hangingPunct="1">
              <a:buFont typeface="Wingdings 2" pitchFamily="18" charset="2"/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В чем вы видите плюсы и минусы этого договора</a:t>
            </a:r>
            <a:r>
              <a:rPr lang="ru-RU" sz="3200" dirty="0" smtClean="0">
                <a:solidFill>
                  <a:schemeClr val="bg1"/>
                </a:solidFill>
              </a:rPr>
              <a:t>?</a:t>
            </a:r>
          </a:p>
          <a:p>
            <a:pPr marL="669925" indent="-533400" eaLnBrk="1" hangingPunct="1">
              <a:buFont typeface="Wingdings 2" pitchFamily="18" charset="2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Почему оценка исторической роли советско-германский соглашений 1939 г. остается одной из самых дискуссионных в современной истории?</a:t>
            </a:r>
            <a:endParaRPr lang="ru-RU" sz="32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План урока: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Начало Второй Мировой войны.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События в Прибалтике.</a:t>
            </a:r>
            <a:r>
              <a:rPr lang="ru-RU" dirty="0" smtClean="0">
                <a:solidFill>
                  <a:schemeClr val="bg1"/>
                </a:solidFill>
              </a:rPr>
              <a:t> Присоединение Бессарабии.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События на Западном фронте.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Подготовка Германии к войне с СССР.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Укрепление обороноспособности СССР. 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2" y="214291"/>
            <a:ext cx="8326465" cy="785817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Причины Второй мировой войны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071546"/>
            <a:ext cx="5715040" cy="521497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800" dirty="0">
                <a:solidFill>
                  <a:schemeClr val="bg1"/>
                </a:solidFill>
              </a:rPr>
              <a:t>Противоречия Версальско-Вашингтонской системы устройства миропорядка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800" dirty="0">
                <a:solidFill>
                  <a:schemeClr val="bg1"/>
                </a:solidFill>
              </a:rPr>
              <a:t>Появление фашистских государств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800" dirty="0">
                <a:solidFill>
                  <a:schemeClr val="bg1"/>
                </a:solidFill>
              </a:rPr>
              <a:t>Нежелание стран Европы и Америки договориться о безопасности в Европе и мире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800" dirty="0">
                <a:solidFill>
                  <a:schemeClr val="bg1"/>
                </a:solidFill>
              </a:rPr>
              <a:t>Политика умиротворения агрессора – Гитлеровской Германии (Мюнхенский сговор-1938г.)</a:t>
            </a:r>
          </a:p>
        </p:txBody>
      </p:sp>
      <p:pic>
        <p:nvPicPr>
          <p:cNvPr id="1027" name="Picture 3" descr="C:\Users\Елена\Desktop\19_pi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8539" y="1214422"/>
            <a:ext cx="3951353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1. Начало </a:t>
            </a:r>
            <a:r>
              <a:rPr lang="ru-RU" dirty="0" smtClean="0">
                <a:solidFill>
                  <a:schemeClr val="bg1"/>
                </a:solidFill>
              </a:rPr>
              <a:t>Второй Мировой войны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(стр. 165-166)</a:t>
            </a:r>
            <a:r>
              <a:rPr lang="ru-RU" sz="3100" dirty="0" smtClean="0">
                <a:solidFill>
                  <a:schemeClr val="bg1"/>
                </a:solidFill>
              </a:rPr>
              <a:t/>
            </a:r>
            <a:br>
              <a:rPr lang="ru-RU" sz="3100" dirty="0" smtClean="0">
                <a:solidFill>
                  <a:schemeClr val="bg1"/>
                </a:solidFill>
              </a:rPr>
            </a:br>
            <a:endParaRPr lang="ru-RU" sz="31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82919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Указать основные события начального периода войны.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«Странная война» –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Какие земли вошли в состав СССР?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Елена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9" y="1000108"/>
            <a:ext cx="3355683" cy="2437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74638"/>
            <a:ext cx="3328982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Начало Второй Мировой войны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3075" name="Picture 3" descr="C:\Users\Елена\Desktop\htmlconvd-BjqwyE36x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1937" y="0"/>
            <a:ext cx="473613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72560" cy="1357322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chemeClr val="bg1"/>
                </a:solidFill>
              </a:rPr>
              <a:t>2. События в Прибалтике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  <a:r>
              <a:rPr lang="ru-RU" sz="3600" dirty="0" smtClean="0">
                <a:solidFill>
                  <a:schemeClr val="bg1"/>
                </a:solidFill>
              </a:rPr>
              <a:t> Присоединение Бессарабии. </a:t>
            </a:r>
            <a:br>
              <a:rPr lang="ru-RU" sz="3600" dirty="0" smtClean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Указать, когда и при каких условиях произошло присоединение прибалтийских государств к СССР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2" descr="C:\Users\Елена\Desktop\1461362488_1461334405_787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24816" y="1785926"/>
            <a:ext cx="4815226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274638"/>
            <a:ext cx="3543296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Присоединение Прибалтики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2051" name="Picture 3" descr="C:\Users\Елена\Desktop\0007-009-Plan-Barbarossa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334"/>
            <a:ext cx="4214842" cy="66331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341</Words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Вторая мировая война</vt:lpstr>
      <vt:lpstr>Проверка изученного:</vt:lpstr>
      <vt:lpstr>Слайд 3</vt:lpstr>
      <vt:lpstr>План урока:</vt:lpstr>
      <vt:lpstr>Причины Второй мировой войны</vt:lpstr>
      <vt:lpstr>1. Начало Второй Мировой войны. (стр. 165-166) </vt:lpstr>
      <vt:lpstr>Начало Второй Мировой войны</vt:lpstr>
      <vt:lpstr>2. События в Прибалтике. Присоединение Бессарабии.  </vt:lpstr>
      <vt:lpstr>Присоединение Прибалтики</vt:lpstr>
      <vt:lpstr>Присоединение Бессарабии</vt:lpstr>
      <vt:lpstr>3. События на Западном фронте. (стр.167-168) </vt:lpstr>
      <vt:lpstr>4. Подготовка Германии к войне с СССР. </vt:lpstr>
      <vt:lpstr>Слайд 13</vt:lpstr>
      <vt:lpstr>5. Укрепление обороноспособности СССР.   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Вторая мировая война</dc:title>
  <dc:creator>Елена</dc:creator>
  <cp:lastModifiedBy>Елена</cp:lastModifiedBy>
  <cp:revision>11</cp:revision>
  <dcterms:created xsi:type="dcterms:W3CDTF">2017-01-08T06:29:54Z</dcterms:created>
  <dcterms:modified xsi:type="dcterms:W3CDTF">2017-01-08T08:09:32Z</dcterms:modified>
</cp:coreProperties>
</file>