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http://img3.proshkolu.ru/content/media/pic/std/1000000/465000/464410-8587341467533c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7890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Викторина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latin typeface="Algerian" pitchFamily="82" charset="0"/>
              </a:rPr>
              <a:t/>
            </a:r>
            <a:br>
              <a:rPr lang="en-US" dirty="0" smtClean="0">
                <a:latin typeface="Algerian" pitchFamily="82" charset="0"/>
              </a:rPr>
            </a:br>
            <a:r>
              <a:rPr lang="en-US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iller" pitchFamily="82" charset="0"/>
              </a:rPr>
              <a:t>NOW I KNOW ENGLISH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805264"/>
            <a:ext cx="6440760" cy="694928"/>
          </a:xfrm>
        </p:spPr>
        <p:txBody>
          <a:bodyPr/>
          <a:lstStyle/>
          <a:p>
            <a:pPr algn="r"/>
            <a:r>
              <a:rPr lang="en-US" dirty="0" smtClean="0"/>
              <a:t>2 </a:t>
            </a:r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9218" name="AutoShape 2" descr="https://pp.vk.me/c630827/v630827659/4415c/ZQfq9m4Ps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http://doska.yugs.ru/images/cms/data/school236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7" y="0"/>
            <a:ext cx="5148064" cy="3672408"/>
          </a:xfrm>
          <a:prstGeom prst="rect">
            <a:avLst/>
          </a:prstGeom>
          <a:noFill/>
        </p:spPr>
      </p:pic>
      <p:sp>
        <p:nvSpPr>
          <p:cNvPr id="9220" name="AutoShape 4" descr="https://im0-tub-ru.yandex.net/i?id=49120c6d324c6d8c577c401e934658bd&amp;n=33&amp;h=215&amp;w=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https://im0-tub-ru.yandex.net/i?id=49120c6d324c6d8c577c401e934658bd&amp;n=33&amp;h=215&amp;w=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4" name="AutoShape 8" descr="https://im0-tub-ru.yandex.net/i?id=49120c6d324c6d8c577c401e934658bd&amp;n=33&amp;h=215&amp;w=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img3.proshkolu.ru/content/media/pic/std/1000000/465000/464410-8587341467533c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5536" y="1268760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Расскажи </a:t>
            </a:r>
          </a:p>
          <a:p>
            <a:pPr algn="ctr"/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английский алфавит!</a:t>
            </a:r>
            <a:endParaRPr lang="ru-RU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223224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 №1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://img3.proshkolu.ru/content/media/pic/std/1000000/465000/464410-8587341467533c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31640" y="476672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Какой звук дает эта буква?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052736"/>
            <a:ext cx="309634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1 команда: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H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O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Y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K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B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Q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L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Z</a:t>
            </a: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1124744"/>
            <a:ext cx="309634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2</a:t>
            </a:r>
            <a:r>
              <a:rPr lang="ru-RU" sz="2800" b="1" dirty="0" smtClean="0">
                <a:solidFill>
                  <a:srgbClr val="7030A0"/>
                </a:solidFill>
              </a:rPr>
              <a:t> команда: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U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J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P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R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X</a:t>
            </a: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88640"/>
            <a:ext cx="223224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 №</a:t>
            </a:r>
            <a:r>
              <a:rPr lang="en-US" sz="2400" b="1" dirty="0" smtClean="0"/>
              <a:t>2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0" descr="http://img3.proshkolu.ru/content/media/pic/std/1000000/465000/464410-8587341467533c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1835696" y="620688"/>
            <a:ext cx="3263255" cy="1735514"/>
            <a:chOff x="323528" y="692696"/>
            <a:chExt cx="3263255" cy="173551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3528" y="692696"/>
              <a:ext cx="3263255" cy="1735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Прямоугольник 2"/>
            <p:cNvSpPr/>
            <p:nvPr/>
          </p:nvSpPr>
          <p:spPr>
            <a:xfrm>
              <a:off x="2627784" y="1772816"/>
              <a:ext cx="86409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987824" y="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1 команда</a:t>
            </a:r>
            <a:endParaRPr lang="ru-RU" sz="3600" b="1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5652120" y="692696"/>
            <a:ext cx="2958455" cy="1630298"/>
            <a:chOff x="4283968" y="692696"/>
            <a:chExt cx="2958455" cy="163029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83968" y="692696"/>
              <a:ext cx="2958455" cy="1630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Прямоугольник 9"/>
            <p:cNvSpPr/>
            <p:nvPr/>
          </p:nvSpPr>
          <p:spPr>
            <a:xfrm>
              <a:off x="6300192" y="1484784"/>
              <a:ext cx="864096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547664" y="2564904"/>
            <a:ext cx="2808312" cy="2060220"/>
            <a:chOff x="395536" y="2564904"/>
            <a:chExt cx="2808312" cy="206022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5536" y="2564904"/>
              <a:ext cx="2808312" cy="2060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1907704" y="3717032"/>
              <a:ext cx="115212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932040" y="2564904"/>
            <a:ext cx="3321546" cy="1860323"/>
            <a:chOff x="3563888" y="2564904"/>
            <a:chExt cx="3321546" cy="1860323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63888" y="2564904"/>
              <a:ext cx="3321546" cy="1860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Прямоугольник 11"/>
            <p:cNvSpPr/>
            <p:nvPr/>
          </p:nvSpPr>
          <p:spPr>
            <a:xfrm>
              <a:off x="5796136" y="3645024"/>
              <a:ext cx="936104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267744" y="4797152"/>
            <a:ext cx="3010842" cy="1740154"/>
            <a:chOff x="1403648" y="4725144"/>
            <a:chExt cx="3010842" cy="1740154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03648" y="4725144"/>
              <a:ext cx="3010842" cy="1740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Прямоугольник 12"/>
            <p:cNvSpPr/>
            <p:nvPr/>
          </p:nvSpPr>
          <p:spPr>
            <a:xfrm>
              <a:off x="3419872" y="5517232"/>
              <a:ext cx="86409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6444208" y="4653136"/>
            <a:ext cx="1760906" cy="2016224"/>
            <a:chOff x="5580112" y="4653136"/>
            <a:chExt cx="1760906" cy="2016224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580112" y="4653136"/>
              <a:ext cx="1760906" cy="1945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Прямоугольник 13"/>
            <p:cNvSpPr/>
            <p:nvPr/>
          </p:nvSpPr>
          <p:spPr>
            <a:xfrm>
              <a:off x="5724128" y="6165304"/>
              <a:ext cx="1368152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1520" y="188640"/>
            <a:ext cx="223224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 №</a:t>
            </a:r>
            <a:r>
              <a:rPr lang="en-US" sz="2400" b="1" dirty="0" smtClean="0"/>
              <a:t>3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10" descr="http://img3.proshkolu.ru/content/media/pic/std/1000000/465000/464410-8587341467533c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87824" y="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2 команда</a:t>
            </a:r>
            <a:endParaRPr lang="ru-RU" sz="3600" b="1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1547664" y="1412776"/>
            <a:ext cx="2664296" cy="1416744"/>
            <a:chOff x="323528" y="836712"/>
            <a:chExt cx="3168352" cy="170477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3528" y="836712"/>
              <a:ext cx="3143406" cy="1704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Прямоугольник 8"/>
            <p:cNvSpPr/>
            <p:nvPr/>
          </p:nvSpPr>
          <p:spPr>
            <a:xfrm>
              <a:off x="2483768" y="1556792"/>
              <a:ext cx="1008112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499992" y="692696"/>
            <a:ext cx="3010272" cy="1863213"/>
            <a:chOff x="3851920" y="764704"/>
            <a:chExt cx="3010272" cy="1863213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51920" y="764704"/>
              <a:ext cx="3010272" cy="186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Прямоугольник 9"/>
            <p:cNvSpPr/>
            <p:nvPr/>
          </p:nvSpPr>
          <p:spPr>
            <a:xfrm>
              <a:off x="5868144" y="1844824"/>
              <a:ext cx="86409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870204" y="1916832"/>
            <a:ext cx="2273796" cy="2650201"/>
            <a:chOff x="6588224" y="1268760"/>
            <a:chExt cx="2273796" cy="2650201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88224" y="1268760"/>
              <a:ext cx="2273796" cy="2650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7380312" y="3284984"/>
              <a:ext cx="1296144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763688" y="4077072"/>
            <a:ext cx="2092221" cy="2376264"/>
            <a:chOff x="467544" y="2852936"/>
            <a:chExt cx="2092221" cy="2376264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7544" y="2852936"/>
              <a:ext cx="2092221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Прямоугольник 11"/>
            <p:cNvSpPr/>
            <p:nvPr/>
          </p:nvSpPr>
          <p:spPr>
            <a:xfrm>
              <a:off x="1115616" y="4653136"/>
              <a:ext cx="86409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067944" y="2780928"/>
            <a:ext cx="2548296" cy="2019870"/>
            <a:chOff x="5652120" y="4365104"/>
            <a:chExt cx="2548296" cy="2019870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52120" y="4365104"/>
              <a:ext cx="2548296" cy="2019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Прямоугольник 13"/>
            <p:cNvSpPr/>
            <p:nvPr/>
          </p:nvSpPr>
          <p:spPr>
            <a:xfrm>
              <a:off x="7236296" y="5229200"/>
              <a:ext cx="86409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796136" y="4725144"/>
            <a:ext cx="2928408" cy="1872208"/>
            <a:chOff x="2771800" y="4005064"/>
            <a:chExt cx="2928408" cy="1872208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2771800" y="4005064"/>
              <a:ext cx="2928408" cy="1800200"/>
              <a:chOff x="2555776" y="3645024"/>
              <a:chExt cx="2928408" cy="1800200"/>
            </a:xfrm>
          </p:grpSpPr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555776" y="3645024"/>
                <a:ext cx="2928408" cy="180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Прямоугольник 12"/>
              <p:cNvSpPr/>
              <p:nvPr/>
            </p:nvSpPr>
            <p:spPr>
              <a:xfrm>
                <a:off x="4283968" y="4509120"/>
                <a:ext cx="864096" cy="5040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Прямоугольник 14"/>
            <p:cNvSpPr/>
            <p:nvPr/>
          </p:nvSpPr>
          <p:spPr>
            <a:xfrm>
              <a:off x="4139952" y="5373216"/>
              <a:ext cx="86409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51520" y="188640"/>
            <a:ext cx="223224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 №</a:t>
            </a:r>
            <a:r>
              <a:rPr lang="en-US" sz="2400" b="1" dirty="0" smtClean="0"/>
              <a:t>3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img3.proshkolu.ru/content/media/pic/std/1000000/465000/464410-8587341467533c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87624" y="620688"/>
            <a:ext cx="75608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Задание: </a:t>
            </a:r>
          </a:p>
          <a:p>
            <a:pPr algn="ctr"/>
            <a:r>
              <a:rPr lang="ru-RU" sz="4000" b="1" dirty="0" smtClean="0"/>
              <a:t>Каждая команда называет по одному английскому слову по очереди. За каждое слово – 1 балл. Повторяться нельзя. (можно использовать ЛЮБЫЕ слова, даже которые не проходили. Но слово должно быть названо верно!) 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223224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 №</a:t>
            </a:r>
            <a:r>
              <a:rPr lang="en-US" sz="2400" b="1" dirty="0" smtClean="0"/>
              <a:t>4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0" descr="http://img3.proshkolu.ru/content/media/pic/std/1000000/465000/464410-8587341467533c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19672" y="620688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Соедини заглавную и маленькую букву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223224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 №5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2132857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Cooper Black" pitchFamily="18" charset="0"/>
              </a:rPr>
              <a:t>O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52320" y="4941168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o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3501008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Cooper Black" pitchFamily="18" charset="0"/>
              </a:rPr>
              <a:t>R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1484784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r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2780928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Cooper Black" pitchFamily="18" charset="0"/>
              </a:rPr>
              <a:t>T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00192" y="3717032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t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5013176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Cooper Black" pitchFamily="18" charset="0"/>
              </a:rPr>
              <a:t>Q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2636912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q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3848" y="1772816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Cooper Black" pitchFamily="18" charset="0"/>
              </a:rPr>
              <a:t>U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6" y="4797152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u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63688" y="4581128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Cooper Black" pitchFamily="18" charset="0"/>
              </a:rPr>
              <a:t>L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40352" y="2636912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l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920" y="3933056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Cooper Black" pitchFamily="18" charset="0"/>
              </a:rPr>
              <a:t>F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8224" y="5517232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f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5805264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Cooper Black" pitchFamily="18" charset="0"/>
              </a:rPr>
              <a:t>G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84368" y="3717032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g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0" descr="http://img3.proshkolu.ru/content/media/pic/std/1000000/465000/464410-8587341467533c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223224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 №</a:t>
            </a:r>
            <a:r>
              <a:rPr lang="en-US" sz="2400" b="1" dirty="0" smtClean="0"/>
              <a:t>6</a:t>
            </a:r>
            <a:endParaRPr lang="ru-RU" sz="2400" b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365104"/>
            <a:ext cx="1547043" cy="180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717032"/>
            <a:ext cx="1512168" cy="186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1772816"/>
            <a:ext cx="1944216" cy="209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1628800"/>
            <a:ext cx="184820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1196752"/>
            <a:ext cx="1721151" cy="185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619672" y="620688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 и подпиши членов семьи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59632" y="4077072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smtClean="0"/>
              <a:t> </a:t>
            </a:r>
            <a:endParaRPr lang="ru-RU" sz="3200"/>
          </a:p>
        </p:txBody>
      </p:sp>
      <p:sp>
        <p:nvSpPr>
          <p:cNvPr id="14" name="TextBox 13"/>
          <p:cNvSpPr txBox="1"/>
          <p:nvPr/>
        </p:nvSpPr>
        <p:spPr>
          <a:xfrm>
            <a:off x="3635896" y="3717032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smtClean="0"/>
              <a:t> </a:t>
            </a:r>
            <a:endParaRPr lang="ru-RU" sz="3200"/>
          </a:p>
        </p:txBody>
      </p:sp>
      <p:sp>
        <p:nvSpPr>
          <p:cNvPr id="15" name="TextBox 14"/>
          <p:cNvSpPr txBox="1"/>
          <p:nvPr/>
        </p:nvSpPr>
        <p:spPr>
          <a:xfrm>
            <a:off x="5724128" y="3068960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smtClean="0"/>
              <a:t> </a:t>
            </a:r>
            <a:endParaRPr lang="ru-RU" sz="3200"/>
          </a:p>
        </p:txBody>
      </p:sp>
      <p:sp>
        <p:nvSpPr>
          <p:cNvPr id="16" name="TextBox 15"/>
          <p:cNvSpPr txBox="1"/>
          <p:nvPr/>
        </p:nvSpPr>
        <p:spPr>
          <a:xfrm>
            <a:off x="3779912" y="6165304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smtClean="0"/>
              <a:t> </a:t>
            </a:r>
            <a:endParaRPr lang="ru-RU" sz="3200"/>
          </a:p>
        </p:txBody>
      </p:sp>
      <p:sp>
        <p:nvSpPr>
          <p:cNvPr id="17" name="TextBox 16"/>
          <p:cNvSpPr txBox="1"/>
          <p:nvPr/>
        </p:nvSpPr>
        <p:spPr>
          <a:xfrm>
            <a:off x="5868144" y="5589240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smtClean="0"/>
              <a:t>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http://img3.proshkolu.ru/content/media/pic/std/1000000/465000/464410-8587341467533c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Овал 1"/>
          <p:cNvSpPr/>
          <p:nvPr/>
        </p:nvSpPr>
        <p:spPr>
          <a:xfrm>
            <a:off x="1547664" y="1124744"/>
            <a:ext cx="2016224" cy="21602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омб 2"/>
          <p:cNvSpPr/>
          <p:nvPr/>
        </p:nvSpPr>
        <p:spPr>
          <a:xfrm>
            <a:off x="3923928" y="2780928"/>
            <a:ext cx="1944216" cy="2088232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>
            <a:off x="6516216" y="908720"/>
            <a:ext cx="2448272" cy="2016224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971600" y="4005064"/>
            <a:ext cx="2448272" cy="2016224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3861048"/>
            <a:ext cx="1944216" cy="194421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99792" y="764704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Назови и подпиши цвета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88640"/>
            <a:ext cx="223224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 №</a:t>
            </a:r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3284984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smtClean="0"/>
              <a:t> </a:t>
            </a:r>
            <a:endParaRPr lang="ru-RU" sz="3200"/>
          </a:p>
        </p:txBody>
      </p:sp>
      <p:sp>
        <p:nvSpPr>
          <p:cNvPr id="10" name="TextBox 9"/>
          <p:cNvSpPr txBox="1"/>
          <p:nvPr/>
        </p:nvSpPr>
        <p:spPr>
          <a:xfrm>
            <a:off x="3851920" y="4941168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smtClean="0"/>
              <a:t> </a:t>
            </a:r>
            <a:endParaRPr lang="ru-RU" sz="3200"/>
          </a:p>
        </p:txBody>
      </p:sp>
      <p:sp>
        <p:nvSpPr>
          <p:cNvPr id="11" name="TextBox 10"/>
          <p:cNvSpPr txBox="1"/>
          <p:nvPr/>
        </p:nvSpPr>
        <p:spPr>
          <a:xfrm>
            <a:off x="6732240" y="2996952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smtClean="0"/>
              <a:t> </a:t>
            </a:r>
            <a:endParaRPr lang="ru-RU" sz="3200"/>
          </a:p>
        </p:txBody>
      </p:sp>
      <p:sp>
        <p:nvSpPr>
          <p:cNvPr id="12" name="TextBox 11"/>
          <p:cNvSpPr txBox="1"/>
          <p:nvPr/>
        </p:nvSpPr>
        <p:spPr>
          <a:xfrm>
            <a:off x="1259632" y="6093296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smtClean="0"/>
              <a:t> </a:t>
            </a:r>
            <a:endParaRPr lang="ru-RU" sz="3200"/>
          </a:p>
        </p:txBody>
      </p:sp>
      <p:sp>
        <p:nvSpPr>
          <p:cNvPr id="13" name="TextBox 12"/>
          <p:cNvSpPr txBox="1"/>
          <p:nvPr/>
        </p:nvSpPr>
        <p:spPr>
          <a:xfrm>
            <a:off x="6300192" y="5949280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smtClean="0"/>
              <a:t>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143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Викторина  NOW I KNOW ENGLISH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NOW I KNOW ENGLISH</dc:title>
  <dc:creator>Алексей Бажан</dc:creator>
  <cp:lastModifiedBy>Алексей Бажан</cp:lastModifiedBy>
  <cp:revision>30</cp:revision>
  <dcterms:created xsi:type="dcterms:W3CDTF">2016-10-23T11:53:16Z</dcterms:created>
  <dcterms:modified xsi:type="dcterms:W3CDTF">2016-10-23T17:25:38Z</dcterms:modified>
</cp:coreProperties>
</file>