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78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76"/>
    <a:srgbClr val="12E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3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12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6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8208912" cy="1470025"/>
          </a:xfrm>
        </p:spPr>
        <p:txBody>
          <a:bodyPr/>
          <a:lstStyle/>
          <a:p>
            <a:r>
              <a:rPr lang="en-US" sz="4800" b="1" dirty="0" smtClean="0">
                <a:latin typeface="Bernard MT Condensed" pitchFamily="18" charset="0"/>
              </a:rPr>
              <a:t>Do you know English perfectly?</a:t>
            </a:r>
            <a:endParaRPr lang="ru-RU" sz="4800" b="1" dirty="0"/>
          </a:p>
        </p:txBody>
      </p:sp>
      <p:pic>
        <p:nvPicPr>
          <p:cNvPr id="1026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750" y="476671"/>
            <a:ext cx="42672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831">
            <a:off x="5325558" y="3517073"/>
            <a:ext cx="3123431" cy="312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9126">
            <a:off x="363714" y="3909573"/>
            <a:ext cx="4474860" cy="230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89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45700" y="2507644"/>
            <a:ext cx="607191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  <a:latin typeface="Bodoni MT Black" pitchFamily="18" charset="0"/>
              </a:rPr>
              <a:t>Name 5 things </a:t>
            </a:r>
            <a:endParaRPr lang="en-US" sz="5400" dirty="0" smtClean="0">
              <a:solidFill>
                <a:srgbClr val="C00000"/>
              </a:solidFill>
              <a:latin typeface="Bodoni MT Black" pitchFamily="18" charset="0"/>
            </a:endParaRPr>
          </a:p>
          <a:p>
            <a:pPr algn="ctr"/>
            <a:r>
              <a:rPr lang="en-US" sz="5400" dirty="0" smtClean="0">
                <a:solidFill>
                  <a:srgbClr val="C00000"/>
                </a:solidFill>
                <a:latin typeface="Bodoni MT Black" pitchFamily="18" charset="0"/>
              </a:rPr>
              <a:t>that </a:t>
            </a:r>
            <a:r>
              <a:rPr lang="en-US" sz="5400" dirty="0">
                <a:solidFill>
                  <a:srgbClr val="C00000"/>
                </a:solidFill>
                <a:latin typeface="Bodoni MT Black" pitchFamily="18" charset="0"/>
              </a:rPr>
              <a:t>people wear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924944"/>
            <a:ext cx="82250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chemeClr val="accent3">
                    <a:lumMod val="75000"/>
                  </a:schemeClr>
                </a:solidFill>
                <a:latin typeface="Bodoni MT Black" pitchFamily="18" charset="0"/>
              </a:rPr>
              <a:t>Name 5 English names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79522" y="2060848"/>
            <a:ext cx="643451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rgbClr val="00B050"/>
                </a:solidFill>
                <a:latin typeface="Bodoni MT Black" pitchFamily="18" charset="0"/>
              </a:rPr>
              <a:t>Name 5 </a:t>
            </a:r>
            <a:endParaRPr lang="en-US" sz="5400" dirty="0" smtClean="0">
              <a:solidFill>
                <a:srgbClr val="00B050"/>
              </a:solidFill>
              <a:latin typeface="Bodoni MT Black" pitchFamily="18" charset="0"/>
            </a:endParaRPr>
          </a:p>
          <a:p>
            <a:pPr algn="ctr"/>
            <a:r>
              <a:rPr lang="en-US" sz="5400" dirty="0" smtClean="0">
                <a:solidFill>
                  <a:srgbClr val="00B050"/>
                </a:solidFill>
                <a:latin typeface="Bodoni MT Black" pitchFamily="18" charset="0"/>
              </a:rPr>
              <a:t>English-speaking </a:t>
            </a:r>
          </a:p>
          <a:p>
            <a:pPr algn="ctr"/>
            <a:r>
              <a:rPr lang="en-US" sz="5400" dirty="0" smtClean="0">
                <a:solidFill>
                  <a:srgbClr val="00B050"/>
                </a:solidFill>
                <a:latin typeface="Bodoni MT Black" pitchFamily="18" charset="0"/>
              </a:rPr>
              <a:t>countries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8286" y="2782669"/>
            <a:ext cx="76274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rgbClr val="92D050"/>
                </a:solidFill>
                <a:latin typeface="Bodoni MT Black" pitchFamily="18" charset="0"/>
              </a:rPr>
              <a:t>Name 5 wild animals</a:t>
            </a:r>
            <a:endParaRPr lang="ru-RU" sz="5400" dirty="0">
              <a:solidFill>
                <a:srgbClr val="92D05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2056922"/>
            <a:ext cx="74168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Bodoni MT Black" pitchFamily="18" charset="0"/>
              </a:rPr>
              <a:t>Choose the right answer 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latin typeface="Bodoni MT Black" pitchFamily="18" charset="0"/>
              </a:rPr>
              <a:t>A, B or C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1394958"/>
            <a:ext cx="80466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1. The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capital of England is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London </a:t>
            </a: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Paris </a:t>
            </a: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Moscow</a:t>
            </a:r>
            <a:r>
              <a:rPr lang="en-US" sz="6000" b="1" dirty="0">
                <a:latin typeface="Bookman Old Style" pitchFamily="18" charset="0"/>
              </a:rPr>
              <a:t>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556792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2. London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stands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the </a:t>
            </a:r>
            <a:r>
              <a:rPr lang="en-US" sz="6000" b="1" dirty="0">
                <a:latin typeface="Bookman Old Style" pitchFamily="18" charset="0"/>
              </a:rPr>
              <a:t>Volga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the Mississippi</a:t>
            </a: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the Thames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1556792"/>
            <a:ext cx="79026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3. The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symbol of England is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red rose 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tulip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narcissus.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9707" y="1340768"/>
            <a:ext cx="73985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4. The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English flag is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lvl="0"/>
            <a:r>
              <a:rPr lang="en-US" sz="6000" b="1" dirty="0" smtClean="0">
                <a:latin typeface="Bookman Old Style" pitchFamily="18" charset="0"/>
              </a:rPr>
              <a:t>a</a:t>
            </a:r>
            <a:r>
              <a:rPr lang="en-US" sz="6000" b="1" dirty="0">
                <a:latin typeface="Bookman Old Style" pitchFamily="18" charset="0"/>
              </a:rPr>
              <a:t>) blue and white b) red and green c) red and </a:t>
            </a:r>
            <a:r>
              <a:rPr lang="en-US" sz="6000" b="1" dirty="0" smtClean="0">
                <a:latin typeface="Bookman Old Style" pitchFamily="18" charset="0"/>
              </a:rPr>
              <a:t>white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9" y="1556792"/>
            <a:ext cx="79746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5. Golf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comes from </a:t>
            </a:r>
            <a:r>
              <a:rPr lang="en-US" sz="6000" b="1" dirty="0">
                <a:latin typeface="Bookman Old Style" pitchFamily="18" charset="0"/>
              </a:rPr>
              <a:t>a) Scotland </a:t>
            </a:r>
            <a:endParaRPr lang="en-US" sz="6000" b="1" dirty="0" smtClean="0">
              <a:latin typeface="Bookman Old Style" pitchFamily="18" charset="0"/>
            </a:endParaRPr>
          </a:p>
          <a:p>
            <a:pPr lvl="0"/>
            <a:r>
              <a:rPr lang="en-US" sz="6000" b="1" dirty="0" smtClean="0">
                <a:latin typeface="Bookman Old Style" pitchFamily="18" charset="0"/>
              </a:rPr>
              <a:t>b</a:t>
            </a:r>
            <a:r>
              <a:rPr lang="en-US" sz="6000" b="1" dirty="0">
                <a:latin typeface="Bookman Old Style" pitchFamily="18" charset="0"/>
              </a:rPr>
              <a:t>) Russia </a:t>
            </a:r>
            <a:endParaRPr lang="en-US" sz="6000" b="1" dirty="0" smtClean="0">
              <a:latin typeface="Bookman Old Style" pitchFamily="18" charset="0"/>
            </a:endParaRPr>
          </a:p>
          <a:p>
            <a:pPr lvl="0"/>
            <a:r>
              <a:rPr lang="en-US" sz="6000" b="1" dirty="0" smtClean="0">
                <a:latin typeface="Bookman Old Style" pitchFamily="18" charset="0"/>
              </a:rPr>
              <a:t>c</a:t>
            </a:r>
            <a:r>
              <a:rPr lang="en-US" sz="6000" b="1" dirty="0">
                <a:latin typeface="Bookman Old Style" pitchFamily="18" charset="0"/>
              </a:rPr>
              <a:t>) the USA.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683568" y="1484784"/>
            <a:ext cx="1800200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40499" y="1707195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</a:t>
            </a:r>
            <a:endParaRPr lang="ru-RU" sz="54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636168" y="1484784"/>
            <a:ext cx="1800200" cy="136815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4644008" y="1484784"/>
            <a:ext cx="1800200" cy="13681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683568" y="2995900"/>
            <a:ext cx="1800200" cy="13681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2636168" y="2995900"/>
            <a:ext cx="1800200" cy="136815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644008" y="2997198"/>
            <a:ext cx="1800200" cy="136815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6705925" y="1484784"/>
            <a:ext cx="1800200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6704251" y="2997198"/>
            <a:ext cx="1800200" cy="136815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683568" y="4552842"/>
            <a:ext cx="1800200" cy="136815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2710687" y="4552842"/>
            <a:ext cx="1800200" cy="136815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4654801" y="4552842"/>
            <a:ext cx="1800200" cy="13681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12232" y="1708493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2</a:t>
            </a:r>
            <a:endParaRPr lang="ru-RU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172454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3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7281989" y="1725838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1259632" y="3218311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5</a:t>
            </a:r>
            <a:endParaRPr lang="ru-RU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3212232" y="3219609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6</a:t>
            </a:r>
            <a:endParaRPr lang="ru-RU" sz="5400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3218311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7</a:t>
            </a:r>
            <a:endParaRPr lang="ru-RU" sz="5400" dirty="0"/>
          </a:p>
        </p:txBody>
      </p:sp>
      <p:sp>
        <p:nvSpPr>
          <p:cNvPr id="22" name="TextBox 21"/>
          <p:cNvSpPr txBox="1"/>
          <p:nvPr/>
        </p:nvSpPr>
        <p:spPr>
          <a:xfrm>
            <a:off x="7281989" y="3218311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8</a:t>
            </a:r>
            <a:endParaRPr lang="ru-RU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1260409" y="4775253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9</a:t>
            </a:r>
            <a:endParaRPr lang="ru-RU" sz="5400" dirty="0"/>
          </a:p>
        </p:txBody>
      </p:sp>
      <p:sp>
        <p:nvSpPr>
          <p:cNvPr id="24" name="TextBox 23"/>
          <p:cNvSpPr txBox="1"/>
          <p:nvPr/>
        </p:nvSpPr>
        <p:spPr>
          <a:xfrm>
            <a:off x="3212232" y="4775253"/>
            <a:ext cx="999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10</a:t>
            </a:r>
            <a:endParaRPr lang="ru-RU" sz="5400" dirty="0"/>
          </a:p>
        </p:txBody>
      </p:sp>
      <p:sp>
        <p:nvSpPr>
          <p:cNvPr id="25" name="TextBox 24"/>
          <p:cNvSpPr txBox="1"/>
          <p:nvPr/>
        </p:nvSpPr>
        <p:spPr>
          <a:xfrm>
            <a:off x="5068613" y="4766210"/>
            <a:ext cx="972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11</a:t>
            </a:r>
            <a:endParaRPr lang="ru-RU" sz="5400" dirty="0"/>
          </a:p>
        </p:txBody>
      </p:sp>
      <p:sp>
        <p:nvSpPr>
          <p:cNvPr id="26" name="Стрелка вправо 25">
            <a:hlinkClick r:id="rId14" action="ppaction://hlinksldjump"/>
          </p:cNvPr>
          <p:cNvSpPr/>
          <p:nvPr/>
        </p:nvSpPr>
        <p:spPr>
          <a:xfrm>
            <a:off x="7281989" y="6165304"/>
            <a:ext cx="1222462" cy="50405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412776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6. A. Bell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invented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car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telephone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plane.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412776"/>
            <a:ext cx="7830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7. Ch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. Chaplin was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an </a:t>
            </a:r>
            <a:r>
              <a:rPr lang="en-US" sz="6000" b="1" dirty="0">
                <a:latin typeface="Bookman Old Style" pitchFamily="18" charset="0"/>
              </a:rPr>
              <a:t>artist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 </a:t>
            </a:r>
            <a:r>
              <a:rPr lang="en-US" sz="6000" b="1" dirty="0">
                <a:latin typeface="Bookman Old Style" pitchFamily="18" charset="0"/>
              </a:rPr>
              <a:t>composer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an actor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340768"/>
            <a:ext cx="71105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8. Cricket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comes from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England</a:t>
            </a:r>
            <a:r>
              <a:rPr lang="en-US" sz="6000" b="1" u="sng" dirty="0" smtClean="0">
                <a:latin typeface="Bookman Old Style" pitchFamily="18" charset="0"/>
              </a:rPr>
              <a:t> </a:t>
            </a: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Italy </a:t>
            </a: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France</a:t>
            </a:r>
            <a:r>
              <a:rPr lang="en-US" sz="6000" b="1" dirty="0">
                <a:latin typeface="Bookman Old Style" pitchFamily="18" charset="0"/>
              </a:rPr>
              <a:t>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11886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9. “Robinson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Crusoe” was written by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Lewis </a:t>
            </a:r>
            <a:r>
              <a:rPr lang="en-US" sz="6000" b="1" dirty="0">
                <a:latin typeface="Bookman Old Style" pitchFamily="18" charset="0"/>
              </a:rPr>
              <a:t>Carroll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Daniel </a:t>
            </a:r>
            <a:r>
              <a:rPr lang="en-US" sz="6000" b="1" dirty="0">
                <a:latin typeface="Bookman Old Style" pitchFamily="18" charset="0"/>
              </a:rPr>
              <a:t>Defoe 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Alan </a:t>
            </a:r>
            <a:r>
              <a:rPr lang="en-US" sz="6000" b="1" dirty="0">
                <a:latin typeface="Bookman Old Style" pitchFamily="18" charset="0"/>
              </a:rPr>
              <a:t>Milne.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908720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Bookman Old Style" pitchFamily="18" charset="0"/>
              </a:rPr>
              <a:t>10. The </a:t>
            </a:r>
            <a:r>
              <a:rPr lang="en-US" sz="6000" b="1" dirty="0">
                <a:solidFill>
                  <a:srgbClr val="002060"/>
                </a:solidFill>
                <a:latin typeface="Bookman Old Style" pitchFamily="18" charset="0"/>
              </a:rPr>
              <a:t>traditional Christmas meal in England is </a:t>
            </a:r>
            <a:endParaRPr lang="en-US" sz="6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roast </a:t>
            </a:r>
            <a:r>
              <a:rPr lang="en-US" sz="6000" b="1" dirty="0">
                <a:latin typeface="Bookman Old Style" pitchFamily="18" charset="0"/>
              </a:rPr>
              <a:t>turkey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fish </a:t>
            </a:r>
            <a:r>
              <a:rPr lang="en-US" sz="6000" b="1" dirty="0">
                <a:latin typeface="Bookman Old Style" pitchFamily="18" charset="0"/>
              </a:rPr>
              <a:t>and chips </a:t>
            </a:r>
            <a:endParaRPr lang="en-US" sz="6000" b="1" dirty="0" smtClean="0">
              <a:latin typeface="Bookman Old Style" pitchFamily="18" charset="0"/>
            </a:endParaRPr>
          </a:p>
          <a:p>
            <a:pPr marL="1143000" lvl="0" indent="-1143000">
              <a:buAutoNum type="alphaLcParenR"/>
            </a:pPr>
            <a:r>
              <a:rPr lang="en-US" sz="6000" b="1" dirty="0" smtClean="0">
                <a:latin typeface="Bookman Old Style" pitchFamily="18" charset="0"/>
              </a:rPr>
              <a:t>porridge</a:t>
            </a:r>
            <a:r>
              <a:rPr lang="en-US" sz="6000" b="1" dirty="0">
                <a:latin typeface="Bookman Old Style" pitchFamily="18" charset="0"/>
              </a:rPr>
              <a:t>.</a:t>
            </a:r>
            <a:endParaRPr lang="ru-RU" sz="6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916832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Answer the questions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0649" y="242088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Who invented the telephone? </a:t>
            </a:r>
            <a:endParaRPr lang="ru-RU" sz="6000" b="1" dirty="0">
              <a:solidFill>
                <a:srgbClr val="0043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275" y="2780928"/>
            <a:ext cx="49589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  <a:latin typeface="Bookman Old Style" pitchFamily="18" charset="0"/>
              </a:rPr>
              <a:t>Alexander Graham </a:t>
            </a:r>
            <a:endParaRPr lang="en-US" sz="54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Bell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261" y="548680"/>
            <a:ext cx="3672408" cy="5516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47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995337"/>
            <a:ext cx="7452320" cy="1944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Who discovered America? </a:t>
            </a:r>
            <a:endParaRPr lang="ru-RU" sz="6000" b="1" dirty="0">
              <a:solidFill>
                <a:srgbClr val="004376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41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661248"/>
            <a:ext cx="8669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Bookman Old Style" pitchFamily="18" charset="0"/>
              </a:rPr>
              <a:t>Christopher Columbus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417" y="332656"/>
            <a:ext cx="4251808" cy="51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9" y="1844824"/>
            <a:ext cx="84969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dirty="0">
                <a:solidFill>
                  <a:schemeClr val="accent3">
                    <a:lumMod val="75000"/>
                  </a:schemeClr>
                </a:solidFill>
                <a:latin typeface="Bodoni MT Black" pitchFamily="18" charset="0"/>
              </a:rPr>
              <a:t>Say or sing </a:t>
            </a:r>
            <a:endParaRPr lang="en-US" sz="5400" dirty="0" smtClean="0">
              <a:solidFill>
                <a:schemeClr val="accent3">
                  <a:lumMod val="75000"/>
                </a:schemeClr>
              </a:solidFill>
              <a:latin typeface="Bodoni MT Black" pitchFamily="18" charset="0"/>
            </a:endParaRPr>
          </a:p>
          <a:p>
            <a:pPr lvl="0" algn="ctr"/>
            <a:r>
              <a:rPr lang="en-US" sz="5400" dirty="0" smtClean="0">
                <a:solidFill>
                  <a:schemeClr val="accent3">
                    <a:lumMod val="75000"/>
                  </a:schemeClr>
                </a:solidFill>
                <a:latin typeface="Bodoni MT Black" pitchFamily="18" charset="0"/>
              </a:rPr>
              <a:t>the </a:t>
            </a:r>
            <a:r>
              <a:rPr lang="en-US" sz="5400" dirty="0">
                <a:solidFill>
                  <a:schemeClr val="accent3">
                    <a:lumMod val="75000"/>
                  </a:schemeClr>
                </a:solidFill>
                <a:latin typeface="Bodoni MT Black" pitchFamily="18" charset="0"/>
              </a:rPr>
              <a:t>English </a:t>
            </a:r>
            <a:r>
              <a:rPr lang="en-US" sz="5400" dirty="0" smtClean="0">
                <a:solidFill>
                  <a:schemeClr val="accent3">
                    <a:lumMod val="75000"/>
                  </a:schemeClr>
                </a:solidFill>
                <a:latin typeface="Bodoni MT Black" pitchFamily="18" charset="0"/>
              </a:rPr>
              <a:t>alphabet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0801" y="2276872"/>
            <a:ext cx="8447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Who invented the car? </a:t>
            </a:r>
            <a:endParaRPr lang="ru-RU" sz="6000" b="1" dirty="0">
              <a:solidFill>
                <a:srgbClr val="004376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commons/1/18/Henry_ford_19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3385614" cy="432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5" y="5013176"/>
            <a:ext cx="7200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Henry Ford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276872"/>
            <a:ext cx="8013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Who created Donald Duck? </a:t>
            </a:r>
            <a:endParaRPr lang="ru-RU" sz="6000" b="1" dirty="0">
              <a:solidFill>
                <a:srgbClr val="004376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upload.wikimedia.org/wikipedia/commons/d/df/Walt_Disney_19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3577609" cy="528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2793995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Walt Disney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107504" y="2420888"/>
            <a:ext cx="8740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Who discovered Australia? </a:t>
            </a:r>
            <a:endParaRPr lang="ru-RU" sz="6000" b="1" dirty="0">
              <a:solidFill>
                <a:srgbClr val="004376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os8thsoth.wikispaces.com/file/view/524px-Captain-James-Cook.jpg/32983757/524px-Captain-James-C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2342"/>
            <a:ext cx="4334372" cy="496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5636" y="2636912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James Cook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0908" y="256490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Who was the 1</a:t>
            </a:r>
            <a:r>
              <a:rPr lang="en-US" sz="6000" b="1" baseline="30000" dirty="0">
                <a:solidFill>
                  <a:srgbClr val="004376"/>
                </a:solidFill>
                <a:latin typeface="Bookman Old Style" pitchFamily="18" charset="0"/>
              </a:rPr>
              <a:t>st</a:t>
            </a:r>
            <a:r>
              <a:rPr lang="en-US" sz="6000" b="1" dirty="0">
                <a:solidFill>
                  <a:srgbClr val="004376"/>
                </a:solidFill>
                <a:latin typeface="Bookman Old Style" pitchFamily="18" charset="0"/>
              </a:rPr>
              <a:t> man in space? </a:t>
            </a:r>
            <a:endParaRPr lang="ru-RU" sz="6000" b="1" dirty="0">
              <a:solidFill>
                <a:srgbClr val="004376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cosmos-online.ru/images/stories/yurii-gagarin-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17488"/>
            <a:ext cx="3962003" cy="53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2276872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Yuri Gagarin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36972" y="2492896"/>
            <a:ext cx="52084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5400" dirty="0">
                <a:solidFill>
                  <a:schemeClr val="tx2">
                    <a:lumMod val="75000"/>
                  </a:schemeClr>
                </a:solidFill>
                <a:latin typeface="Bodoni MT Black" pitchFamily="18" charset="0"/>
              </a:rPr>
              <a:t>Name 5 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Bodoni MT Black" pitchFamily="18" charset="0"/>
              </a:rPr>
              <a:t>colors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2204864"/>
            <a:ext cx="598728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dirty="0">
                <a:solidFill>
                  <a:schemeClr val="accent2">
                    <a:lumMod val="50000"/>
                  </a:schemeClr>
                </a:solidFill>
                <a:latin typeface="Bodoni MT Black" pitchFamily="18" charset="0"/>
              </a:rPr>
              <a:t>Name 5 sorts of </a:t>
            </a:r>
            <a:endParaRPr lang="en-US" sz="5400" dirty="0" smtClean="0">
              <a:solidFill>
                <a:schemeClr val="accent2">
                  <a:lumMod val="50000"/>
                </a:schemeClr>
              </a:solidFill>
              <a:latin typeface="Bodoni MT Black" pitchFamily="18" charset="0"/>
            </a:endParaRPr>
          </a:p>
          <a:p>
            <a:pPr lvl="0"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Bodoni MT Black" pitchFamily="18" charset="0"/>
              </a:rPr>
              <a:t>vegetables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636912"/>
            <a:ext cx="83134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</a:rPr>
              <a:t>Name 5 school subjects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2996952"/>
            <a:ext cx="75854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Name 5 sorts of fruit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2578" y="2996952"/>
            <a:ext cx="52533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>
                <a:solidFill>
                  <a:srgbClr val="0070C0"/>
                </a:solidFill>
                <a:latin typeface="Bodoni MT Black" pitchFamily="18" charset="0"/>
              </a:rPr>
              <a:t>Name 5 sports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409027.vk.me/v409027999/64d8/VS4_2kzEHJ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1728192" cy="7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5" y="2924944"/>
            <a:ext cx="70727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7030A0"/>
                </a:solidFill>
                <a:latin typeface="Bodoni MT Black" pitchFamily="18" charset="0"/>
              </a:rPr>
              <a:t>Name 5 professions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23529" y="5877272"/>
            <a:ext cx="1224135" cy="720080"/>
          </a:xfrm>
          <a:prstGeom prst="leftArrow">
            <a:avLst/>
          </a:prstGeom>
          <a:solidFill>
            <a:srgbClr val="12E293"/>
          </a:solidFill>
          <a:ln>
            <a:solidFill>
              <a:srgbClr val="12E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42</TotalTime>
  <Words>259</Words>
  <Application>Microsoft Office PowerPoint</Application>
  <PresentationFormat>Экран (4:3)</PresentationFormat>
  <Paragraphs>81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Главная</vt:lpstr>
      <vt:lpstr>Do you know English perfectly?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English perfectly?</dc:title>
  <dc:creator>1</dc:creator>
  <cp:lastModifiedBy>1</cp:lastModifiedBy>
  <cp:revision>13</cp:revision>
  <dcterms:created xsi:type="dcterms:W3CDTF">2015-03-18T05:46:57Z</dcterms:created>
  <dcterms:modified xsi:type="dcterms:W3CDTF">2015-03-18T14:01:39Z</dcterms:modified>
</cp:coreProperties>
</file>