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Numbers -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268760"/>
            <a:ext cx="5238225" cy="5027347"/>
          </a:xfrm>
        </p:spPr>
      </p:pic>
    </p:spTree>
    <p:extLst>
      <p:ext uri="{BB962C8B-B14F-4D97-AF65-F5344CB8AC3E}">
        <p14:creationId xmlns:p14="http://schemas.microsoft.com/office/powerpoint/2010/main" val="2907620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old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/>
          </a:bodyPr>
          <a:lstStyle/>
          <a:p>
            <a:r>
              <a:rPr lang="en-US" sz="3600" dirty="0" smtClean="0"/>
              <a:t>How old are you? </a:t>
            </a:r>
            <a:r>
              <a:rPr lang="ru-RU" sz="3600" dirty="0" smtClean="0"/>
              <a:t>Сколько тебе лет?</a:t>
            </a:r>
          </a:p>
          <a:p>
            <a:r>
              <a:rPr lang="en-US" sz="3600" dirty="0" smtClean="0"/>
              <a:t>I’m 11.</a:t>
            </a:r>
            <a:r>
              <a:rPr lang="ru-RU" sz="3600" dirty="0" smtClean="0"/>
              <a:t> </a:t>
            </a:r>
            <a:r>
              <a:rPr lang="en-US" sz="3600" dirty="0" smtClean="0"/>
              <a:t>M</a:t>
            </a:r>
            <a:r>
              <a:rPr lang="ru-RU" sz="3600" dirty="0" smtClean="0"/>
              <a:t>не 11.</a:t>
            </a:r>
            <a:endParaRPr lang="en-US" sz="3600" dirty="0" smtClean="0"/>
          </a:p>
          <a:p>
            <a:r>
              <a:rPr lang="en-US" sz="3600" dirty="0" smtClean="0"/>
              <a:t>How old is he (she) ? </a:t>
            </a:r>
            <a:r>
              <a:rPr lang="ru-RU" sz="3600" dirty="0" smtClean="0"/>
              <a:t>Сколько ему (ей) лет?</a:t>
            </a:r>
          </a:p>
          <a:p>
            <a:r>
              <a:rPr lang="en-US" sz="3600" dirty="0" smtClean="0"/>
              <a:t>He (she) is 11.</a:t>
            </a:r>
            <a:r>
              <a:rPr lang="ru-RU" sz="3600" dirty="0" smtClean="0"/>
              <a:t> Ему (ей) 11.</a:t>
            </a:r>
          </a:p>
          <a:p>
            <a:r>
              <a:rPr lang="en-US" sz="3600" dirty="0" smtClean="0"/>
              <a:t>How old are they (we)? C</a:t>
            </a:r>
            <a:r>
              <a:rPr lang="ru-RU" sz="3600" dirty="0" err="1" smtClean="0"/>
              <a:t>колько</a:t>
            </a:r>
            <a:r>
              <a:rPr lang="ru-RU" sz="3600" dirty="0" smtClean="0"/>
              <a:t> лет им (нам)?</a:t>
            </a:r>
          </a:p>
          <a:p>
            <a:r>
              <a:rPr lang="en-US" sz="3600" dirty="0" smtClean="0"/>
              <a:t>They (we) are 11. </a:t>
            </a:r>
            <a:r>
              <a:rPr lang="ru-RU" sz="3600" dirty="0" smtClean="0"/>
              <a:t>Им (нам) 11.</a:t>
            </a:r>
            <a:endParaRPr lang="en-US" sz="36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8251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Ex. 4, p. 28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Excuse me – </a:t>
            </a:r>
            <a:r>
              <a:rPr lang="ru-RU" sz="3600" dirty="0" smtClean="0"/>
              <a:t>извините</a:t>
            </a:r>
          </a:p>
          <a:p>
            <a:r>
              <a:rPr lang="en-US" sz="3600" dirty="0" smtClean="0"/>
              <a:t>Where – </a:t>
            </a:r>
            <a:r>
              <a:rPr lang="ru-RU" sz="3600" dirty="0" smtClean="0"/>
              <a:t>где</a:t>
            </a:r>
          </a:p>
          <a:p>
            <a:r>
              <a:rPr lang="en-US" sz="3600" dirty="0" smtClean="0"/>
              <a:t>New – </a:t>
            </a:r>
            <a:r>
              <a:rPr lang="ru-RU" sz="3600" dirty="0" smtClean="0"/>
              <a:t>новенький</a:t>
            </a:r>
          </a:p>
          <a:p>
            <a:r>
              <a:rPr lang="en-US" sz="3600" dirty="0" smtClean="0"/>
              <a:t>Strange – </a:t>
            </a:r>
            <a:r>
              <a:rPr lang="ru-RU" sz="3600" dirty="0" smtClean="0"/>
              <a:t>странный</a:t>
            </a:r>
          </a:p>
          <a:p>
            <a:r>
              <a:rPr lang="en-US" sz="3600" dirty="0" smtClean="0"/>
              <a:t>I see – </a:t>
            </a:r>
            <a:r>
              <a:rPr lang="ru-RU" sz="3600" dirty="0" smtClean="0"/>
              <a:t>понятно</a:t>
            </a:r>
          </a:p>
          <a:p>
            <a:r>
              <a:rPr lang="en-US" sz="3600" dirty="0" smtClean="0"/>
              <a:t>Together - </a:t>
            </a:r>
            <a:r>
              <a:rPr lang="ru-RU" sz="3600" dirty="0" smtClean="0"/>
              <a:t>вместе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89414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4800" dirty="0" smtClean="0"/>
          </a:p>
          <a:p>
            <a:pPr marL="0" indent="0">
              <a:buNone/>
            </a:pPr>
            <a:r>
              <a:rPr lang="ru-RU" sz="5400" dirty="0" smtClean="0"/>
              <a:t>Выучить диалог №4 стр. 28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1826000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Numbers - числа</vt:lpstr>
      <vt:lpstr>How old</vt:lpstr>
      <vt:lpstr>Ex. 4, p. 28</vt:lpstr>
      <vt:lpstr> Домашнее задание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Numbers - числа</dc:title>
  <dc:creator>Екатерина</dc:creator>
  <cp:lastModifiedBy>Екатерина</cp:lastModifiedBy>
  <cp:revision>1</cp:revision>
  <dcterms:created xsi:type="dcterms:W3CDTF">2015-09-27T17:11:27Z</dcterms:created>
  <dcterms:modified xsi:type="dcterms:W3CDTF">2015-09-27T17:22:39Z</dcterms:modified>
</cp:coreProperties>
</file>