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3"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9" d="100"/>
          <a:sy n="69" d="100"/>
        </p:scale>
        <p:origin x="-114" y="-75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A208E800-4654-41EF-9795-DDF36FAE4D24}" type="datetimeFigureOut">
              <a:rPr lang="ru-RU" smtClean="0"/>
              <a:t>09.01.2017</a:t>
            </a:fld>
            <a:endParaRPr lang="ru-RU"/>
          </a:p>
        </p:txBody>
      </p:sp>
      <p:sp>
        <p:nvSpPr>
          <p:cNvPr id="8" name="Slide Number Placeholder 7"/>
          <p:cNvSpPr>
            <a:spLocks noGrp="1"/>
          </p:cNvSpPr>
          <p:nvPr>
            <p:ph type="sldNum" sz="quarter" idx="11"/>
          </p:nvPr>
        </p:nvSpPr>
        <p:spPr/>
        <p:txBody>
          <a:bodyPr/>
          <a:lstStyle/>
          <a:p>
            <a:fld id="{CB5A2D3E-D8A5-4FCD-8AAF-1C2B69D161DB}"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A208E800-4654-41EF-9795-DDF36FAE4D24}" type="datetimeFigureOut">
              <a:rPr lang="ru-RU" smtClean="0"/>
              <a:t>09.01.2017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B5A2D3E-D8A5-4FCD-8AAF-1C2B69D161DB}"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A208E800-4654-41EF-9795-DDF36FAE4D24}" type="datetimeFigureOut">
              <a:rPr lang="ru-RU" smtClean="0"/>
              <a:t>09.01.2017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B5A2D3E-D8A5-4FCD-8AAF-1C2B69D161DB}"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A208E800-4654-41EF-9795-DDF36FAE4D24}" type="datetimeFigureOut">
              <a:rPr lang="ru-RU" smtClean="0"/>
              <a:t>09.01.2017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B5A2D3E-D8A5-4FCD-8AAF-1C2B69D161DB}"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208E800-4654-41EF-9795-DDF36FAE4D24}" type="datetimeFigureOut">
              <a:rPr lang="ru-RU" smtClean="0"/>
              <a:t>09.01.2017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B5A2D3E-D8A5-4FCD-8AAF-1C2B69D161DB}" type="slidenum">
              <a:rPr lang="ru-RU" smtClean="0"/>
              <a:t>‹#›</a:t>
            </a:fld>
            <a:endParaRPr lang="ru-RU"/>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A208E800-4654-41EF-9795-DDF36FAE4D24}" type="datetimeFigureOut">
              <a:rPr lang="ru-RU" smtClean="0"/>
              <a:t>09.01.2017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B5A2D3E-D8A5-4FCD-8AAF-1C2B69D161DB}" type="slidenum">
              <a:rPr lang="ru-RU" smtClean="0"/>
              <a:t>‹#›</a:t>
            </a:fld>
            <a:endParaRPr lang="ru-RU"/>
          </a:p>
        </p:txBody>
      </p:sp>
      <p:sp>
        <p:nvSpPr>
          <p:cNvPr id="9" name="Content Placeholder 8"/>
          <p:cNvSpPr>
            <a:spLocks noGrp="1"/>
          </p:cNvSpPr>
          <p:nvPr>
            <p:ph sz="quarter" idx="13"/>
          </p:nvPr>
        </p:nvSpPr>
        <p:spPr>
          <a:xfrm>
            <a:off x="365760" y="1600200"/>
            <a:ext cx="4041648"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A208E800-4654-41EF-9795-DDF36FAE4D24}" type="datetimeFigureOut">
              <a:rPr lang="ru-RU" smtClean="0"/>
              <a:t>09.01.2017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B5A2D3E-D8A5-4FCD-8AAF-1C2B69D161DB}" type="slidenum">
              <a:rPr lang="ru-RU" smtClean="0"/>
              <a:t>‹#›</a:t>
            </a:fld>
            <a:endParaRPr lang="ru-RU"/>
          </a:p>
        </p:txBody>
      </p:sp>
      <p:sp>
        <p:nvSpPr>
          <p:cNvPr id="11" name="Content Placeholder 10"/>
          <p:cNvSpPr>
            <a:spLocks noGrp="1"/>
          </p:cNvSpPr>
          <p:nvPr>
            <p:ph sz="quarter" idx="13"/>
          </p:nvPr>
        </p:nvSpPr>
        <p:spPr>
          <a:xfrm>
            <a:off x="457200" y="2212848"/>
            <a:ext cx="4041648"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A208E800-4654-41EF-9795-DDF36FAE4D24}" type="datetimeFigureOut">
              <a:rPr lang="ru-RU" smtClean="0"/>
              <a:t>09.01.2017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B5A2D3E-D8A5-4FCD-8AAF-1C2B69D161DB}"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08E800-4654-41EF-9795-DDF36FAE4D24}" type="datetimeFigureOut">
              <a:rPr lang="ru-RU" smtClean="0"/>
              <a:t>09.01.2017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B5A2D3E-D8A5-4FCD-8AAF-1C2B69D161DB}"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208E800-4654-41EF-9795-DDF36FAE4D24}" type="datetimeFigureOut">
              <a:rPr lang="ru-RU" smtClean="0"/>
              <a:t>09.01.2017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B5A2D3E-D8A5-4FCD-8AAF-1C2B69D161DB}"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208E800-4654-41EF-9795-DDF36FAE4D24}" type="datetimeFigureOut">
              <a:rPr lang="ru-RU" smtClean="0"/>
              <a:t>09.01.2017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B5A2D3E-D8A5-4FCD-8AAF-1C2B69D161DB}"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A208E800-4654-41EF-9795-DDF36FAE4D24}" type="datetimeFigureOut">
              <a:rPr lang="ru-RU" smtClean="0"/>
              <a:t>09.01.2017</a:t>
            </a:fld>
            <a:endParaRPr lang="ru-RU"/>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CB5A2D3E-D8A5-4FCD-8AAF-1C2B69D161DB}" type="slidenum">
              <a:rPr lang="ru-RU" smtClean="0"/>
              <a:t>‹#›</a:t>
            </a:fld>
            <a:endParaRPr lang="ru-RU"/>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116632"/>
            <a:ext cx="8060432" cy="1353393"/>
          </a:xfrm>
        </p:spPr>
        <p:txBody>
          <a:bodyPr/>
          <a:lstStyle/>
          <a:p>
            <a:r>
              <a:rPr lang="en-US" dirty="0" smtClean="0"/>
              <a:t>American food</a:t>
            </a:r>
            <a:endParaRPr lang="ru-RU" dirty="0"/>
          </a:p>
        </p:txBody>
      </p:sp>
      <p:sp>
        <p:nvSpPr>
          <p:cNvPr id="3" name="Подзаголовок 2"/>
          <p:cNvSpPr>
            <a:spLocks noGrp="1"/>
          </p:cNvSpPr>
          <p:nvPr>
            <p:ph type="subTitle" idx="1"/>
          </p:nvPr>
        </p:nvSpPr>
        <p:spPr/>
        <p:txBody>
          <a:bodyPr/>
          <a:lstStyle/>
          <a:p>
            <a:endParaRPr lang="ru-RU" dirty="0"/>
          </a:p>
        </p:txBody>
      </p:sp>
      <p:pic>
        <p:nvPicPr>
          <p:cNvPr id="4" name="Picture 2" descr="C:\Documents and Settings\Admin\Мои документы\800px-TraditionalThanksgiving.jpg"/>
          <p:cNvPicPr>
            <a:picLocks noChangeAspect="1" noChangeArrowheads="1"/>
          </p:cNvPicPr>
          <p:nvPr/>
        </p:nvPicPr>
        <p:blipFill>
          <a:blip r:embed="rId2" cstate="print"/>
          <a:srcRect/>
          <a:stretch>
            <a:fillRect/>
          </a:stretch>
        </p:blipFill>
        <p:spPr bwMode="auto">
          <a:xfrm>
            <a:off x="2051720" y="1772816"/>
            <a:ext cx="5184576" cy="30449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15516930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pPr marL="0" indent="0">
              <a:buNone/>
            </a:pPr>
            <a:r>
              <a:rPr lang="en-US" sz="1800" dirty="0" smtClean="0"/>
              <a:t>What is “American” food?</a:t>
            </a:r>
          </a:p>
          <a:p>
            <a:pPr marL="0" indent="0">
              <a:buNone/>
            </a:pPr>
            <a:r>
              <a:rPr lang="en-US" sz="1800" dirty="0" smtClean="0"/>
              <a:t>The answer is that it is part Italian, part British, part German, part Mexican, part Chinese… When people from other countries came to live in the US, they brought different cooking traditions. Some of them opened restaurants. Today Americans enjoy food from all over the world.</a:t>
            </a:r>
          </a:p>
          <a:p>
            <a:endParaRPr lang="ru-RU" dirty="0"/>
          </a:p>
        </p:txBody>
      </p:sp>
      <p:pic>
        <p:nvPicPr>
          <p:cNvPr id="1026" name="Picture 2" descr="E:\БЛЮДА-фото\ПИЦЦА\getImage100.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374" y="3501008"/>
            <a:ext cx="3528594" cy="219634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Буйненко\Desktop\ff7EZUjcfe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501008"/>
            <a:ext cx="3528392" cy="21963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78406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en-US" sz="2400" dirty="0" smtClean="0"/>
              <a:t>Over the years some foreign dishes changed a little. Doughnuts were originally from Holland. In 1847 a young American boy told his mother that her doughnuts were never cooked in the middle. He cut out the </a:t>
            </a:r>
            <a:r>
              <a:rPr lang="en-US" sz="2400" dirty="0" err="1" smtClean="0"/>
              <a:t>centre</a:t>
            </a:r>
            <a:r>
              <a:rPr lang="en-US" sz="2400" dirty="0" smtClean="0"/>
              <a:t> and his mother cooked them — and they were very tasty!</a:t>
            </a:r>
            <a:endParaRPr lang="ru-RU" dirty="0" smtClean="0">
              <a:effectLst>
                <a:outerShdw blurRad="38100" dist="38100" dir="2700000" algn="tl">
                  <a:srgbClr val="000000">
                    <a:alpha val="43137"/>
                  </a:srgbClr>
                </a:outerShdw>
              </a:effectLst>
            </a:endParaRPr>
          </a:p>
          <a:p>
            <a:pPr marL="0" indent="0">
              <a:buNone/>
            </a:pPr>
            <a:endParaRPr lang="ru-RU" dirty="0">
              <a:effectLst>
                <a:outerShdw blurRad="38100" dist="38100" dir="2700000" algn="tl">
                  <a:srgbClr val="000000">
                    <a:alpha val="43137"/>
                  </a:srgbClr>
                </a:outerShdw>
              </a:effectLst>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3933056"/>
            <a:ext cx="5724525"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903876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en-US" sz="2000" dirty="0" smtClean="0"/>
              <a:t>Maybe the US is most famous for “fast foods”. The first fast food restaurants served hamburgers, but now they serve other kinds of food too. Inside there is often a “salad bar”, where you can help yourself to as much salad as you want.</a:t>
            </a:r>
          </a:p>
          <a:p>
            <a:endParaRPr lang="ru-RU" sz="2000" dirty="0"/>
          </a:p>
        </p:txBody>
      </p:sp>
      <p:pic>
        <p:nvPicPr>
          <p:cNvPr id="307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3068960"/>
            <a:ext cx="4032448" cy="352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6064983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457200" y="260648"/>
            <a:ext cx="8229600" cy="5865515"/>
          </a:xfrm>
        </p:spPr>
        <p:txBody>
          <a:bodyPr>
            <a:normAutofit/>
          </a:bodyPr>
          <a:lstStyle/>
          <a:p>
            <a:pPr marL="0" indent="0">
              <a:buNone/>
            </a:pPr>
            <a:r>
              <a:rPr lang="en-US" sz="1800" dirty="0" smtClean="0"/>
              <a:t>Americans eat a lot, and when they go to a restaurant, they don’t expect to be hungry afterwards. Most restaurants will put a lot of food on your plate — sometimes it can be too much. But if you can’t finish it all, don’t worry: they will give you a “doggy bag” and you can take it home.   Most Americans now have a light breakfast instead of the traditional eggs, bacon, toast, orange juice and coffee. But on weekends there is more time, and a large late breakfast or early lunch is often eaten with family or friends.</a:t>
            </a:r>
          </a:p>
          <a:p>
            <a:endParaRPr lang="ru-RU" dirty="0"/>
          </a:p>
        </p:txBody>
      </p:sp>
    </p:spTree>
    <p:extLst>
      <p:ext uri="{BB962C8B-B14F-4D97-AF65-F5344CB8AC3E}">
        <p14:creationId xmlns:p14="http://schemas.microsoft.com/office/powerpoint/2010/main" val="80024351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pPr marL="0" indent="0">
              <a:buNone/>
            </a:pPr>
            <a:endParaRPr lang="ru-RU" sz="4400" dirty="0" smtClean="0"/>
          </a:p>
          <a:p>
            <a:pPr marL="0" indent="0">
              <a:buNone/>
            </a:pPr>
            <a:endParaRPr lang="ru-RU" sz="4400" dirty="0"/>
          </a:p>
          <a:p>
            <a:pPr marL="0" indent="0">
              <a:buNone/>
            </a:pPr>
            <a:r>
              <a:rPr lang="ru-RU" sz="4400" dirty="0"/>
              <a:t> </a:t>
            </a:r>
            <a:r>
              <a:rPr lang="ru-RU" sz="4400" dirty="0" smtClean="0"/>
              <a:t>    Спасибо за внимание!</a:t>
            </a:r>
            <a:endParaRPr lang="ru-RU" sz="4400" dirty="0"/>
          </a:p>
        </p:txBody>
      </p:sp>
    </p:spTree>
    <p:extLst>
      <p:ext uri="{BB962C8B-B14F-4D97-AF65-F5344CB8AC3E}">
        <p14:creationId xmlns:p14="http://schemas.microsoft.com/office/powerpoint/2010/main" val="35535448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46</TotalTime>
  <Words>285</Words>
  <Application>Microsoft Office PowerPoint</Application>
  <PresentationFormat>Экран (4:3)</PresentationFormat>
  <Paragraphs>9</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Исполнительная</vt:lpstr>
      <vt:lpstr>American food</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American food</dc:title>
  <dc:creator>Буйненко</dc:creator>
  <cp:lastModifiedBy>teacher</cp:lastModifiedBy>
  <cp:revision>8</cp:revision>
  <dcterms:created xsi:type="dcterms:W3CDTF">2014-09-26T16:44:54Z</dcterms:created>
  <dcterms:modified xsi:type="dcterms:W3CDTF">2017-01-09T04:59:27Z</dcterms:modified>
</cp:coreProperties>
</file>