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C552B-5EAB-4790-816E-1991E924868D}" type="datetimeFigureOut">
              <a:rPr lang="ru-RU" smtClean="0"/>
              <a:pPr/>
              <a:t>14.12.2016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D3DD5-D566-434A-98BA-A1D3854ACD0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C552B-5EAB-4790-816E-1991E924868D}" type="datetimeFigureOut">
              <a:rPr lang="ru-RU" smtClean="0"/>
              <a:pPr/>
              <a:t>14.12.2016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D3DD5-D566-434A-98BA-A1D3854ACD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C552B-5EAB-4790-816E-1991E924868D}" type="datetimeFigureOut">
              <a:rPr lang="ru-RU" smtClean="0"/>
              <a:pPr/>
              <a:t>14.12.2016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D3DD5-D566-434A-98BA-A1D3854ACD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C552B-5EAB-4790-816E-1991E924868D}" type="datetimeFigureOut">
              <a:rPr lang="ru-RU" smtClean="0"/>
              <a:pPr/>
              <a:t>14.12.2016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D3DD5-D566-434A-98BA-A1D3854ACD0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C552B-5EAB-4790-816E-1991E924868D}" type="datetimeFigureOut">
              <a:rPr lang="ru-RU" smtClean="0"/>
              <a:pPr/>
              <a:t>14.12.2016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D3DD5-D566-434A-98BA-A1D3854ACD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C552B-5EAB-4790-816E-1991E924868D}" type="datetimeFigureOut">
              <a:rPr lang="ru-RU" smtClean="0"/>
              <a:pPr/>
              <a:t>14.12.2016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D3DD5-D566-434A-98BA-A1D3854ACD0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C552B-5EAB-4790-816E-1991E924868D}" type="datetimeFigureOut">
              <a:rPr lang="ru-RU" smtClean="0"/>
              <a:pPr/>
              <a:t>14.12.2016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D3DD5-D566-434A-98BA-A1D3854ACD0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C552B-5EAB-4790-816E-1991E924868D}" type="datetimeFigureOut">
              <a:rPr lang="ru-RU" smtClean="0"/>
              <a:pPr/>
              <a:t>14.12.2016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D3DD5-D566-434A-98BA-A1D3854ACD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C552B-5EAB-4790-816E-1991E924868D}" type="datetimeFigureOut">
              <a:rPr lang="ru-RU" smtClean="0"/>
              <a:pPr/>
              <a:t>14.12.2016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D3DD5-D566-434A-98BA-A1D3854ACD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C552B-5EAB-4790-816E-1991E924868D}" type="datetimeFigureOut">
              <a:rPr lang="ru-RU" smtClean="0"/>
              <a:pPr/>
              <a:t>14.12.2016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D3DD5-D566-434A-98BA-A1D3854ACD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C552B-5EAB-4790-816E-1991E924868D}" type="datetimeFigureOut">
              <a:rPr lang="ru-RU" smtClean="0"/>
              <a:pPr/>
              <a:t>14.12.2016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D3DD5-D566-434A-98BA-A1D3854ACD0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35C552B-5EAB-4790-816E-1991E924868D}" type="datetimeFigureOut">
              <a:rPr lang="ru-RU" smtClean="0"/>
              <a:pPr/>
              <a:t>14.12.2016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14D3DD5-D566-434A-98BA-A1D3854ACD0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7992888" cy="1368152"/>
          </a:xfrm>
        </p:spPr>
        <p:txBody>
          <a:bodyPr/>
          <a:lstStyle/>
          <a:p>
            <a:pPr marL="0" indent="0" algn="ctr">
              <a:buNone/>
            </a:pPr>
            <a:r>
              <a:rPr lang="en-US" sz="2400" dirty="0"/>
              <a:t>Family </a:t>
            </a:r>
            <a:r>
              <a:rPr lang="en-US" sz="2400" dirty="0" err="1"/>
              <a:t>Shipulina</a:t>
            </a:r>
            <a:r>
              <a:rPr lang="en-US" sz="2400" dirty="0"/>
              <a:t>: </a:t>
            </a:r>
            <a:r>
              <a:rPr lang="en-US" sz="2400" dirty="0" err="1"/>
              <a:t>Alla</a:t>
            </a:r>
            <a:r>
              <a:rPr lang="en-US" sz="2400" dirty="0"/>
              <a:t> </a:t>
            </a:r>
            <a:r>
              <a:rPr lang="en-US" sz="2400" dirty="0" err="1"/>
              <a:t>Abushaevna</a:t>
            </a:r>
            <a:r>
              <a:rPr lang="en-US" sz="2400" dirty="0"/>
              <a:t> on the left, on the right, Vladimir </a:t>
            </a:r>
            <a:r>
              <a:rPr lang="en-US" sz="2400" dirty="0" err="1"/>
              <a:t>Ivanovich</a:t>
            </a:r>
            <a:r>
              <a:rPr lang="en-US" sz="2400" dirty="0"/>
              <a:t>, in the middle Anton and his sister Anastasia </a:t>
            </a:r>
            <a:r>
              <a:rPr lang="en-US" sz="2400" dirty="0" err="1"/>
              <a:t>Kuzmina</a:t>
            </a:r>
            <a:r>
              <a:rPr lang="en-US" sz="2400" dirty="0"/>
              <a:t> (stands for Slovakia) with his son.</a:t>
            </a:r>
            <a:r>
              <a:rPr lang="ru-RU" sz="1400" dirty="0"/>
              <a:t/>
            </a:r>
            <a:br>
              <a:rPr lang="ru-RU" sz="1400" dirty="0"/>
            </a:br>
            <a:endParaRPr lang="ru-RU" sz="14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91680" y="1700808"/>
            <a:ext cx="5687019" cy="295165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11560" y="4797152"/>
            <a:ext cx="7992888" cy="1512168"/>
          </a:xfrm>
        </p:spPr>
        <p:txBody>
          <a:bodyPr>
            <a:normAutofit lnSpcReduction="10000"/>
          </a:bodyPr>
          <a:lstStyle/>
          <a:p>
            <a:pPr algn="ctr"/>
            <a:r>
              <a:rPr lang="en-US" sz="2400" dirty="0"/>
              <a:t>Anton </a:t>
            </a:r>
            <a:r>
              <a:rPr lang="en-US" sz="2400" dirty="0" err="1"/>
              <a:t>Shipulin</a:t>
            </a:r>
            <a:r>
              <a:rPr lang="en-US" sz="2400" dirty="0"/>
              <a:t> was born in Tyumen. In a sporting family, his parents - Vladimir </a:t>
            </a:r>
            <a:r>
              <a:rPr lang="en-US" sz="2400" dirty="0" err="1"/>
              <a:t>Ivanovich</a:t>
            </a:r>
            <a:r>
              <a:rPr lang="en-US" sz="2400" dirty="0"/>
              <a:t> SHIPULIN and </a:t>
            </a:r>
            <a:r>
              <a:rPr lang="en-US" sz="2400" dirty="0" err="1"/>
              <a:t>Alla</a:t>
            </a:r>
            <a:r>
              <a:rPr lang="en-US" sz="2400" dirty="0"/>
              <a:t> </a:t>
            </a:r>
            <a:r>
              <a:rPr lang="en-US" sz="2400" dirty="0" err="1"/>
              <a:t>Abushaevna</a:t>
            </a:r>
            <a:r>
              <a:rPr lang="en-US" sz="2400" dirty="0"/>
              <a:t> </a:t>
            </a:r>
            <a:r>
              <a:rPr lang="en-US" sz="2400" dirty="0" err="1"/>
              <a:t>Shipulina</a:t>
            </a:r>
            <a:r>
              <a:rPr lang="en-US" sz="2400" dirty="0"/>
              <a:t> - master of sports of ski races and biathlon.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16382770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750" advClick="0" advTm="20000">
        <p:split orient="vert"/>
      </p:transition>
    </mc:Choice>
    <mc:Fallback>
      <p:transition spd="slow" advClick="0" advTm="20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1032" y="548680"/>
            <a:ext cx="8605464" cy="6120680"/>
          </a:xfrm>
        </p:spPr>
        <p:txBody>
          <a:bodyPr/>
          <a:lstStyle/>
          <a:p>
            <a:pPr marL="0" indent="0" algn="ctr">
              <a:buNone/>
            </a:pPr>
            <a:r>
              <a:rPr lang="en-US" sz="4000" dirty="0" smtClean="0"/>
              <a:t>Medals</a:t>
            </a:r>
            <a:r>
              <a:rPr lang="ru-RU" sz="3000" dirty="0" smtClean="0"/>
              <a:t/>
            </a:r>
            <a:br>
              <a:rPr lang="ru-RU" sz="3000" dirty="0" smtClean="0"/>
            </a:br>
            <a:r>
              <a:rPr lang="en-US" sz="3000" dirty="0"/>
              <a:t>Olympic games</a:t>
            </a:r>
            <a:r>
              <a:rPr lang="ru-RU" sz="3000" dirty="0" smtClean="0"/>
              <a:t/>
            </a:r>
            <a:br>
              <a:rPr lang="ru-RU" sz="3000" dirty="0" smtClean="0"/>
            </a:br>
            <a:r>
              <a:rPr lang="en-US" sz="2400" dirty="0" smtClean="0"/>
              <a:t>Bronze</a:t>
            </a:r>
            <a:r>
              <a:rPr lang="ru-RU" sz="2400" dirty="0" smtClean="0"/>
              <a:t> - Ванкувер 2010</a:t>
            </a:r>
            <a:br>
              <a:rPr lang="ru-RU" sz="2400" dirty="0" smtClean="0"/>
            </a:br>
            <a:r>
              <a:rPr lang="en-US" sz="2400" dirty="0" smtClean="0"/>
              <a:t>Gold</a:t>
            </a:r>
            <a:r>
              <a:rPr lang="ru-RU" sz="2400" dirty="0" smtClean="0"/>
              <a:t> - Сочи 2014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en-US" sz="3000" dirty="0" smtClean="0"/>
              <a:t>World </a:t>
            </a:r>
            <a:r>
              <a:rPr lang="en-US" sz="3000" dirty="0"/>
              <a:t>Championship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en-US" sz="2400" dirty="0" smtClean="0"/>
              <a:t>Silver</a:t>
            </a:r>
            <a:r>
              <a:rPr lang="ru-RU" sz="2400" dirty="0" smtClean="0"/>
              <a:t> 2011 – Ханты-Мансийск </a:t>
            </a:r>
            <a:br>
              <a:rPr lang="ru-RU" sz="2400" dirty="0" smtClean="0"/>
            </a:br>
            <a:r>
              <a:rPr lang="en-US" sz="2400" dirty="0" smtClean="0"/>
              <a:t>Bronze</a:t>
            </a:r>
            <a:r>
              <a:rPr lang="ru-RU" sz="2400" dirty="0" smtClean="0"/>
              <a:t> 2012 – Рупольдник</a:t>
            </a:r>
            <a:br>
              <a:rPr lang="ru-RU" sz="2400" dirty="0" smtClean="0"/>
            </a:br>
            <a:r>
              <a:rPr lang="en-US" sz="2400" dirty="0" smtClean="0"/>
              <a:t>Bronze</a:t>
            </a:r>
            <a:r>
              <a:rPr lang="ru-RU" sz="2400" dirty="0" smtClean="0"/>
              <a:t> 2013 – </a:t>
            </a:r>
            <a:r>
              <a:rPr lang="ru-RU" sz="2400" dirty="0" err="1" smtClean="0"/>
              <a:t>Нове</a:t>
            </a:r>
            <a:r>
              <a:rPr lang="ru-RU" sz="2400" dirty="0" smtClean="0"/>
              <a:t>-Место </a:t>
            </a:r>
            <a:br>
              <a:rPr lang="ru-RU" sz="2400" dirty="0" smtClean="0"/>
            </a:br>
            <a:r>
              <a:rPr lang="en-US" sz="2400" dirty="0" smtClean="0"/>
              <a:t>Silver</a:t>
            </a:r>
            <a:r>
              <a:rPr lang="ru-RU" sz="2400" dirty="0" smtClean="0"/>
              <a:t> 2013 – </a:t>
            </a:r>
            <a:r>
              <a:rPr lang="ru-RU" sz="2400" dirty="0" err="1" smtClean="0"/>
              <a:t>Нове</a:t>
            </a:r>
            <a:r>
              <a:rPr lang="ru-RU" sz="2400" dirty="0" smtClean="0"/>
              <a:t>-Место</a:t>
            </a:r>
            <a:br>
              <a:rPr lang="ru-RU" sz="2400" dirty="0" smtClean="0"/>
            </a:br>
            <a:r>
              <a:rPr lang="en-US" sz="3000" dirty="0"/>
              <a:t>European Championship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en-US" sz="2400" dirty="0" smtClean="0"/>
              <a:t>Bronze</a:t>
            </a:r>
            <a:r>
              <a:rPr lang="ru-RU" sz="2400" dirty="0" smtClean="0"/>
              <a:t> 2009 – Уфа </a:t>
            </a:r>
            <a:br>
              <a:rPr lang="ru-RU" sz="2400" dirty="0" smtClean="0"/>
            </a:br>
            <a:r>
              <a:rPr lang="en-US" sz="2400" dirty="0" smtClean="0"/>
              <a:t>Bronze</a:t>
            </a:r>
            <a:r>
              <a:rPr lang="ru-RU" sz="2400" dirty="0" smtClean="0"/>
              <a:t> 2009 – Уфа</a:t>
            </a:r>
            <a:br>
              <a:rPr lang="ru-RU" sz="2400" dirty="0" smtClean="0"/>
            </a:br>
            <a:r>
              <a:rPr lang="en-US" sz="3000" dirty="0"/>
              <a:t>Summer Biathlon. </a:t>
            </a:r>
            <a:r>
              <a:rPr lang="en-US" sz="3000" dirty="0" smtClean="0"/>
              <a:t>World </a:t>
            </a:r>
            <a:r>
              <a:rPr lang="en-US" sz="3000" dirty="0"/>
              <a:t>Championship</a:t>
            </a:r>
            <a:r>
              <a:rPr lang="ru-RU" sz="3000" dirty="0" smtClean="0"/>
              <a:t/>
            </a:r>
            <a:br>
              <a:rPr lang="ru-RU" sz="3000" dirty="0" smtClean="0"/>
            </a:br>
            <a:r>
              <a:rPr lang="en-US" sz="2400" dirty="0" smtClean="0"/>
              <a:t>Gold</a:t>
            </a:r>
            <a:r>
              <a:rPr lang="ru-RU" sz="2400" dirty="0" smtClean="0"/>
              <a:t> 2011 – </a:t>
            </a:r>
            <a:r>
              <a:rPr lang="ru-RU" sz="2400" dirty="0" err="1" smtClean="0"/>
              <a:t>Нове</a:t>
            </a:r>
            <a:r>
              <a:rPr lang="ru-RU" sz="2400" dirty="0" smtClean="0"/>
              <a:t>-Место</a:t>
            </a:r>
            <a:br>
              <a:rPr lang="ru-RU" sz="2400" dirty="0" smtClean="0"/>
            </a:br>
            <a:r>
              <a:rPr lang="en-US" sz="2400" dirty="0" smtClean="0"/>
              <a:t>Gold</a:t>
            </a:r>
            <a:r>
              <a:rPr lang="ru-RU" sz="2400" dirty="0" smtClean="0"/>
              <a:t> 2012 - Уфа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84872" y="6237312"/>
            <a:ext cx="5767448" cy="259396"/>
          </a:xfrm>
        </p:spPr>
        <p:txBody>
          <a:bodyPr>
            <a:normAutofit fontScale="62500" lnSpcReduction="20000"/>
          </a:bodyPr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27784" y="697699"/>
            <a:ext cx="648553" cy="432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337682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20000">
        <p:split orient="vert"/>
      </p:transition>
    </mc:Choice>
    <mc:Fallback>
      <p:transition spd="slow" advClick="0" advTm="20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2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2000" y="550718"/>
            <a:ext cx="3810000" cy="28575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8374" y="3408218"/>
            <a:ext cx="2664296" cy="316835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22670" y="3408218"/>
            <a:ext cx="5288984" cy="318241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00" y="550718"/>
            <a:ext cx="4139654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364210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10000">
        <p:split orient="vert"/>
      </p:transition>
    </mc:Choice>
    <mc:Fallback>
      <p:transition spd="slow" advClick="0" advTm="10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28875" y="652462"/>
            <a:ext cx="4286250" cy="555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128105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5000">
        <p:split orient="vert"/>
      </p:transition>
    </mc:Choice>
    <mc:Fallback>
      <p:transition spd="slow" advClick="0" advTm="5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15616" y="1052737"/>
            <a:ext cx="6904072" cy="4608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442509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5000">
        <p:split orient="vert"/>
      </p:transition>
    </mc:Choice>
    <mc:Fallback>
      <p:transition spd="slow" advClick="0" advTm="5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564904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/>
              <a:t>Thank you for your attention.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63402499"/>
      </p:ext>
    </p:extLst>
  </p:cSld>
  <p:clrMapOvr>
    <a:masterClrMapping/>
  </p:clrMapOvr>
  <p:transition spd="slow" advClick="0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110</TotalTime>
  <Words>73</Words>
  <Application>Microsoft Office PowerPoint</Application>
  <PresentationFormat>Экран (4:3)</PresentationFormat>
  <Paragraphs>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Воздушный поток</vt:lpstr>
      <vt:lpstr>Family Shipulina: Alla Abushaevna on the left, on the right, Vladimir Ivanovich, in the middle Anton and his sister Anastasia Kuzmina (stands for Slovakia) with his son. </vt:lpstr>
      <vt:lpstr>Medals Olympic games Bronze - Ванкувер 2010 Gold - Сочи 2014 World Championship Silver 2011 – Ханты-Мансийск  Bronze 2012 – Рупольдник Bronze 2013 – Нове-Место  Silver 2013 – Нове-Место European Championship Bronze 2009 – Уфа  Bronze 2009 – Уфа Summer Biathlon. World Championship Gold 2011 – Нове-Место Gold 2012 - Уфа </vt:lpstr>
      <vt:lpstr>Слайд 3</vt:lpstr>
      <vt:lpstr>Слайд 4</vt:lpstr>
      <vt:lpstr>Слайд 5</vt:lpstr>
      <vt:lpstr>Thank you for your attention.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Anton Shipulin.`</dc:title>
  <dc:creator>Анна</dc:creator>
  <cp:lastModifiedBy>User</cp:lastModifiedBy>
  <cp:revision>11</cp:revision>
  <dcterms:created xsi:type="dcterms:W3CDTF">2014-05-12T14:11:34Z</dcterms:created>
  <dcterms:modified xsi:type="dcterms:W3CDTF">2016-12-14T07:30:49Z</dcterms:modified>
</cp:coreProperties>
</file>